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6858000" cx="9144000"/>
  <p:notesSz cx="6805600" cy="9939325"/>
  <p:embeddedFontLst>
    <p:embeddedFont>
      <p:font typeface="Quattrocento Sans"/>
      <p:regular r:id="rId35"/>
      <p:bold r:id="rId36"/>
      <p:italic r:id="rId37"/>
      <p:boldItalic r:id="rId38"/>
    </p:embeddedFont>
    <p:embeddedFont>
      <p:font typeface="Open Sans"/>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3130">
          <p15:clr>
            <a:srgbClr val="A4A3A4"/>
          </p15:clr>
        </p15:guide>
        <p15:guide id="2" pos="2143">
          <p15:clr>
            <a:srgbClr val="A4A3A4"/>
          </p15:clr>
        </p15:guide>
      </p15:notesGuideLst>
    </p:ext>
    <p:ext uri="http://customooxmlschemas.google.com/">
      <go:slidesCustomData xmlns:go="http://customooxmlschemas.google.com/" r:id="rId43" roundtripDataSignature="AMtx7mhz8TC9CG2pUaP45Ers56IskAlXO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3130" orient="horz"/>
        <p:guide pos="2143"/>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font" Target="fonts/OpenSans-bold.fntdata"/><Relationship Id="rId20" Type="http://schemas.openxmlformats.org/officeDocument/2006/relationships/slide" Target="slides/slide15.xml"/><Relationship Id="rId42" Type="http://schemas.openxmlformats.org/officeDocument/2006/relationships/font" Target="fonts/OpenSans-boldItalic.fntdata"/><Relationship Id="rId41" Type="http://schemas.openxmlformats.org/officeDocument/2006/relationships/font" Target="fonts/OpenSans-italic.fntdata"/><Relationship Id="rId22" Type="http://schemas.openxmlformats.org/officeDocument/2006/relationships/slide" Target="slides/slide17.xml"/><Relationship Id="rId21" Type="http://schemas.openxmlformats.org/officeDocument/2006/relationships/slide" Target="slides/slide16.xml"/><Relationship Id="rId43" Type="http://customschemas.google.com/relationships/presentationmetadata" Target="meta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QuattrocentoSans-regular.fnt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QuattrocentoSans-italic.fntdata"/><Relationship Id="rId14" Type="http://schemas.openxmlformats.org/officeDocument/2006/relationships/slide" Target="slides/slide9.xml"/><Relationship Id="rId36" Type="http://schemas.openxmlformats.org/officeDocument/2006/relationships/font" Target="fonts/QuattrocentoSans-bold.fntdata"/><Relationship Id="rId17" Type="http://schemas.openxmlformats.org/officeDocument/2006/relationships/slide" Target="slides/slide12.xml"/><Relationship Id="rId39" Type="http://schemas.openxmlformats.org/officeDocument/2006/relationships/font" Target="fonts/OpenSans-regular.fntdata"/><Relationship Id="rId16" Type="http://schemas.openxmlformats.org/officeDocument/2006/relationships/slide" Target="slides/slide11.xml"/><Relationship Id="rId38" Type="http://schemas.openxmlformats.org/officeDocument/2006/relationships/font" Target="fonts/QuattrocentoSans-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9099" cy="496967"/>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54939" y="0"/>
            <a:ext cx="2949099" cy="496967"/>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0562" y="4721186"/>
            <a:ext cx="5444490" cy="447270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9440646"/>
            <a:ext cx="2949099" cy="49696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54939" y="9440646"/>
            <a:ext cx="2949099" cy="49696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p1:notes"/>
          <p:cNvSpPr txBox="1"/>
          <p:nvPr>
            <p:ph idx="1" type="body"/>
          </p:nvPr>
        </p:nvSpPr>
        <p:spPr>
          <a:xfrm>
            <a:off x="680562" y="4721186"/>
            <a:ext cx="5444490" cy="447270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1: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p10:notes"/>
          <p:cNvSpPr txBox="1"/>
          <p:nvPr>
            <p:ph idx="12" type="sldNum"/>
          </p:nvPr>
        </p:nvSpPr>
        <p:spPr>
          <a:xfrm>
            <a:off x="3854939" y="9440646"/>
            <a:ext cx="2949099" cy="49696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182" name="Google Shape;182;p10: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3" name="Google Shape;183;p10:notes"/>
          <p:cNvSpPr txBox="1"/>
          <p:nvPr>
            <p:ph idx="1" type="body"/>
          </p:nvPr>
        </p:nvSpPr>
        <p:spPr>
          <a:xfrm>
            <a:off x="680562" y="4721186"/>
            <a:ext cx="5444490" cy="447270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p11:notes"/>
          <p:cNvSpPr txBox="1"/>
          <p:nvPr>
            <p:ph idx="12" type="sldNum"/>
          </p:nvPr>
        </p:nvSpPr>
        <p:spPr>
          <a:xfrm>
            <a:off x="3854939" y="9440646"/>
            <a:ext cx="2949099" cy="49696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193" name="Google Shape;193;p11: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4" name="Google Shape;194;p11:notes"/>
          <p:cNvSpPr txBox="1"/>
          <p:nvPr>
            <p:ph idx="1" type="body"/>
          </p:nvPr>
        </p:nvSpPr>
        <p:spPr>
          <a:xfrm>
            <a:off x="680562" y="4721186"/>
            <a:ext cx="5444490" cy="447270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p12:notes"/>
          <p:cNvSpPr txBox="1"/>
          <p:nvPr>
            <p:ph idx="12" type="sldNum"/>
          </p:nvPr>
        </p:nvSpPr>
        <p:spPr>
          <a:xfrm>
            <a:off x="3854939" y="9440646"/>
            <a:ext cx="2949099" cy="49696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202" name="Google Shape;202;p12: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3" name="Google Shape;203;p12:notes"/>
          <p:cNvSpPr txBox="1"/>
          <p:nvPr>
            <p:ph idx="1" type="body"/>
          </p:nvPr>
        </p:nvSpPr>
        <p:spPr>
          <a:xfrm>
            <a:off x="680562" y="4721186"/>
            <a:ext cx="5444490" cy="447270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p13:notes"/>
          <p:cNvSpPr txBox="1"/>
          <p:nvPr>
            <p:ph idx="12" type="sldNum"/>
          </p:nvPr>
        </p:nvSpPr>
        <p:spPr>
          <a:xfrm>
            <a:off x="3854939" y="9440646"/>
            <a:ext cx="2949099" cy="49696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211" name="Google Shape;211;p13: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2" name="Google Shape;212;p13:notes"/>
          <p:cNvSpPr txBox="1"/>
          <p:nvPr>
            <p:ph idx="1" type="body"/>
          </p:nvPr>
        </p:nvSpPr>
        <p:spPr>
          <a:xfrm>
            <a:off x="680562" y="4721186"/>
            <a:ext cx="5444490" cy="447270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p14:notes"/>
          <p:cNvSpPr txBox="1"/>
          <p:nvPr>
            <p:ph idx="12" type="sldNum"/>
          </p:nvPr>
        </p:nvSpPr>
        <p:spPr>
          <a:xfrm>
            <a:off x="3854939" y="9440646"/>
            <a:ext cx="2949099" cy="49696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220" name="Google Shape;220;p14: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1" name="Google Shape;221;p14:notes"/>
          <p:cNvSpPr txBox="1"/>
          <p:nvPr>
            <p:ph idx="1" type="body"/>
          </p:nvPr>
        </p:nvSpPr>
        <p:spPr>
          <a:xfrm>
            <a:off x="680562" y="4721186"/>
            <a:ext cx="5444490" cy="447270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p15:notes"/>
          <p:cNvSpPr txBox="1"/>
          <p:nvPr>
            <p:ph idx="12" type="sldNum"/>
          </p:nvPr>
        </p:nvSpPr>
        <p:spPr>
          <a:xfrm>
            <a:off x="3854939" y="9440646"/>
            <a:ext cx="2949099" cy="49696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229" name="Google Shape;229;p15: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0" name="Google Shape;230;p15:notes"/>
          <p:cNvSpPr txBox="1"/>
          <p:nvPr>
            <p:ph idx="1" type="body"/>
          </p:nvPr>
        </p:nvSpPr>
        <p:spPr>
          <a:xfrm>
            <a:off x="680562" y="4721186"/>
            <a:ext cx="5444490" cy="447270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p16:notes"/>
          <p:cNvSpPr txBox="1"/>
          <p:nvPr>
            <p:ph idx="12" type="sldNum"/>
          </p:nvPr>
        </p:nvSpPr>
        <p:spPr>
          <a:xfrm>
            <a:off x="3854939" y="9440646"/>
            <a:ext cx="2949099" cy="49696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238" name="Google Shape;238;p16: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9" name="Google Shape;239;p16:notes"/>
          <p:cNvSpPr txBox="1"/>
          <p:nvPr>
            <p:ph idx="1" type="body"/>
          </p:nvPr>
        </p:nvSpPr>
        <p:spPr>
          <a:xfrm>
            <a:off x="680562" y="4721186"/>
            <a:ext cx="5444490" cy="447270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p17:notes"/>
          <p:cNvSpPr txBox="1"/>
          <p:nvPr>
            <p:ph idx="12" type="sldNum"/>
          </p:nvPr>
        </p:nvSpPr>
        <p:spPr>
          <a:xfrm>
            <a:off x="3854939" y="9440646"/>
            <a:ext cx="2949099" cy="49696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247" name="Google Shape;247;p17: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8" name="Google Shape;248;p17:notes"/>
          <p:cNvSpPr txBox="1"/>
          <p:nvPr>
            <p:ph idx="1" type="body"/>
          </p:nvPr>
        </p:nvSpPr>
        <p:spPr>
          <a:xfrm>
            <a:off x="680562" y="4721186"/>
            <a:ext cx="5444490" cy="447270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p18:notes"/>
          <p:cNvSpPr txBox="1"/>
          <p:nvPr>
            <p:ph idx="12" type="sldNum"/>
          </p:nvPr>
        </p:nvSpPr>
        <p:spPr>
          <a:xfrm>
            <a:off x="3854939" y="9440646"/>
            <a:ext cx="2949099" cy="49696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256" name="Google Shape;256;p18: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7" name="Google Shape;257;p18:notes"/>
          <p:cNvSpPr txBox="1"/>
          <p:nvPr>
            <p:ph idx="1" type="body"/>
          </p:nvPr>
        </p:nvSpPr>
        <p:spPr>
          <a:xfrm>
            <a:off x="680562" y="4721186"/>
            <a:ext cx="5444490" cy="447270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p19:notes"/>
          <p:cNvSpPr txBox="1"/>
          <p:nvPr>
            <p:ph idx="12" type="sldNum"/>
          </p:nvPr>
        </p:nvSpPr>
        <p:spPr>
          <a:xfrm>
            <a:off x="3854939" y="9440646"/>
            <a:ext cx="2949099" cy="49696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265" name="Google Shape;265;p19: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6" name="Google Shape;266;p19:notes"/>
          <p:cNvSpPr txBox="1"/>
          <p:nvPr>
            <p:ph idx="1" type="body"/>
          </p:nvPr>
        </p:nvSpPr>
        <p:spPr>
          <a:xfrm>
            <a:off x="680562" y="4721186"/>
            <a:ext cx="5444490" cy="447270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p2:notes"/>
          <p:cNvSpPr txBox="1"/>
          <p:nvPr>
            <p:ph idx="1" type="body"/>
          </p:nvPr>
        </p:nvSpPr>
        <p:spPr>
          <a:xfrm>
            <a:off x="680562" y="4721186"/>
            <a:ext cx="5444490" cy="447270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2: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p20:notes"/>
          <p:cNvSpPr txBox="1"/>
          <p:nvPr>
            <p:ph idx="12" type="sldNum"/>
          </p:nvPr>
        </p:nvSpPr>
        <p:spPr>
          <a:xfrm>
            <a:off x="3854939" y="9440646"/>
            <a:ext cx="2949099" cy="49696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272" name="Google Shape;272;p20: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3" name="Google Shape;273;p20:notes"/>
          <p:cNvSpPr txBox="1"/>
          <p:nvPr>
            <p:ph idx="1" type="body"/>
          </p:nvPr>
        </p:nvSpPr>
        <p:spPr>
          <a:xfrm>
            <a:off x="680562" y="4721186"/>
            <a:ext cx="5444490" cy="447270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p21:notes"/>
          <p:cNvSpPr txBox="1"/>
          <p:nvPr>
            <p:ph idx="12" type="sldNum"/>
          </p:nvPr>
        </p:nvSpPr>
        <p:spPr>
          <a:xfrm>
            <a:off x="3854939" y="9440646"/>
            <a:ext cx="2949099" cy="49696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280" name="Google Shape;280;p21: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1" name="Google Shape;281;p21:notes"/>
          <p:cNvSpPr txBox="1"/>
          <p:nvPr>
            <p:ph idx="1" type="body"/>
          </p:nvPr>
        </p:nvSpPr>
        <p:spPr>
          <a:xfrm>
            <a:off x="680562" y="4721186"/>
            <a:ext cx="5444490" cy="447270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p22:notes"/>
          <p:cNvSpPr txBox="1"/>
          <p:nvPr>
            <p:ph idx="12" type="sldNum"/>
          </p:nvPr>
        </p:nvSpPr>
        <p:spPr>
          <a:xfrm>
            <a:off x="3854939" y="9440646"/>
            <a:ext cx="2949099" cy="49696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288" name="Google Shape;288;p22: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9" name="Google Shape;289;p22:notes"/>
          <p:cNvSpPr txBox="1"/>
          <p:nvPr>
            <p:ph idx="1" type="body"/>
          </p:nvPr>
        </p:nvSpPr>
        <p:spPr>
          <a:xfrm>
            <a:off x="680562" y="4721186"/>
            <a:ext cx="5444490" cy="447270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Google Shape;295;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1" lang="en-US" sz="1300">
                <a:solidFill>
                  <a:schemeClr val="lt1"/>
                </a:solidFill>
                <a:latin typeface="Arial"/>
                <a:ea typeface="Arial"/>
                <a:cs typeface="Arial"/>
                <a:sym typeface="Arial"/>
              </a:rPr>
              <a:t>‹#›</a:t>
            </a:fld>
            <a:endParaRPr b="1" sz="1300">
              <a:solidFill>
                <a:schemeClr val="lt1"/>
              </a:solidFill>
              <a:latin typeface="Arial"/>
              <a:ea typeface="Arial"/>
              <a:cs typeface="Arial"/>
              <a:sym typeface="Arial"/>
            </a:endParaRPr>
          </a:p>
        </p:txBody>
      </p:sp>
      <p:sp>
        <p:nvSpPr>
          <p:cNvPr id="296" name="Google Shape;296;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7" name="Google Shape;297;p23:notes"/>
          <p:cNvSpPr txBox="1"/>
          <p:nvPr>
            <p:ph idx="1" type="body"/>
          </p:nvPr>
        </p:nvSpPr>
        <p:spPr>
          <a:xfrm>
            <a:off x="680562" y="4721186"/>
            <a:ext cx="5444490" cy="447270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First of all: Don’t encourage people into crowds unless you can meet their expectations.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Passage of info </a:t>
            </a:r>
            <a:r>
              <a:rPr b="1" lang="en-US"/>
              <a:t>time critical and to whom</a:t>
            </a:r>
            <a:r>
              <a:rPr lang="en-US"/>
              <a:t> (through community leaders, shelter to shelter) Cover what is pertinent to them.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Message – 	content, timings, consultation.</a:t>
            </a:r>
            <a:endParaRPr/>
          </a:p>
          <a:p>
            <a:pPr indent="0" lvl="0" marL="0" rtl="0" algn="l">
              <a:spcBef>
                <a:spcPts val="0"/>
              </a:spcBef>
              <a:spcAft>
                <a:spcPts val="0"/>
              </a:spcAft>
              <a:buNone/>
            </a:pPr>
            <a:r>
              <a:rPr lang="en-US"/>
              <a:t>		credibility</a:t>
            </a:r>
            <a:endParaRPr/>
          </a:p>
          <a:p>
            <a:pPr indent="0" lvl="0" marL="0" rtl="0" algn="l">
              <a:spcBef>
                <a:spcPts val="0"/>
              </a:spcBef>
              <a:spcAft>
                <a:spcPts val="0"/>
              </a:spcAft>
              <a:buNone/>
            </a:pPr>
            <a:r>
              <a:rPr lang="en-US"/>
              <a:t>		equitable distribution</a:t>
            </a:r>
            <a:endParaRPr/>
          </a:p>
          <a:p>
            <a:pPr indent="0" lvl="0" marL="0" rtl="0" algn="l">
              <a:spcBef>
                <a:spcPts val="0"/>
              </a:spcBef>
              <a:spcAft>
                <a:spcPts val="0"/>
              </a:spcAft>
              <a:buNone/>
            </a:pPr>
            <a:r>
              <a:rPr lang="en-US"/>
              <a:t>		assurance will not miss out.</a:t>
            </a:r>
            <a:endParaRPr/>
          </a:p>
          <a:p>
            <a:pPr indent="0" lvl="0" marL="0" rtl="0" algn="l">
              <a:spcBef>
                <a:spcPts val="0"/>
              </a:spcBef>
              <a:spcAft>
                <a:spcPts val="0"/>
              </a:spcAft>
              <a:buNone/>
            </a:pPr>
            <a:r>
              <a:rPr lang="en-US"/>
              <a:t>Quash rumours asap</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Identification of subversive elements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Set up favourable conditions – open location for crowds to assemble </a:t>
            </a:r>
            <a:r>
              <a:rPr b="1" lang="en-US"/>
              <a:t>or</a:t>
            </a:r>
            <a:r>
              <a:rPr lang="en-US"/>
              <a:t> channel through wire fencing perhaps, notify security authorities</a:t>
            </a:r>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1" lang="en-US" sz="1300">
                <a:solidFill>
                  <a:schemeClr val="lt1"/>
                </a:solidFill>
                <a:latin typeface="Arial"/>
                <a:ea typeface="Arial"/>
                <a:cs typeface="Arial"/>
                <a:sym typeface="Arial"/>
              </a:rPr>
              <a:t>‹#›</a:t>
            </a:fld>
            <a:endParaRPr b="1" sz="1300">
              <a:solidFill>
                <a:schemeClr val="lt1"/>
              </a:solidFill>
              <a:latin typeface="Arial"/>
              <a:ea typeface="Arial"/>
              <a:cs typeface="Arial"/>
              <a:sym typeface="Arial"/>
            </a:endParaRPr>
          </a:p>
        </p:txBody>
      </p:sp>
      <p:sp>
        <p:nvSpPr>
          <p:cNvPr id="303" name="Google Shape;303;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4" name="Google Shape;304;p24:notes"/>
          <p:cNvSpPr txBox="1"/>
          <p:nvPr>
            <p:ph idx="1" type="body"/>
          </p:nvPr>
        </p:nvSpPr>
        <p:spPr>
          <a:xfrm>
            <a:off x="680562" y="4721186"/>
            <a:ext cx="5444490" cy="447270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First of all: Don’t encourage people into crowds unless you can meet their expectations.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Passage of info </a:t>
            </a:r>
            <a:r>
              <a:rPr b="1" lang="en-US"/>
              <a:t>time critical and to whom</a:t>
            </a:r>
            <a:r>
              <a:rPr lang="en-US"/>
              <a:t> (through community leaders, shelter to shelter) Cover what is pertinent to them.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Message – 	content, timings, consultation.</a:t>
            </a:r>
            <a:endParaRPr/>
          </a:p>
          <a:p>
            <a:pPr indent="0" lvl="0" marL="0" rtl="0" algn="l">
              <a:spcBef>
                <a:spcPts val="0"/>
              </a:spcBef>
              <a:spcAft>
                <a:spcPts val="0"/>
              </a:spcAft>
              <a:buNone/>
            </a:pPr>
            <a:r>
              <a:rPr lang="en-US"/>
              <a:t>		credibility</a:t>
            </a:r>
            <a:endParaRPr/>
          </a:p>
          <a:p>
            <a:pPr indent="0" lvl="0" marL="0" rtl="0" algn="l">
              <a:spcBef>
                <a:spcPts val="0"/>
              </a:spcBef>
              <a:spcAft>
                <a:spcPts val="0"/>
              </a:spcAft>
              <a:buNone/>
            </a:pPr>
            <a:r>
              <a:rPr lang="en-US"/>
              <a:t>		equitable distribution</a:t>
            </a:r>
            <a:endParaRPr/>
          </a:p>
          <a:p>
            <a:pPr indent="0" lvl="0" marL="0" rtl="0" algn="l">
              <a:spcBef>
                <a:spcPts val="0"/>
              </a:spcBef>
              <a:spcAft>
                <a:spcPts val="0"/>
              </a:spcAft>
              <a:buNone/>
            </a:pPr>
            <a:r>
              <a:rPr lang="en-US"/>
              <a:t>		assurance will not miss out.</a:t>
            </a:r>
            <a:endParaRPr/>
          </a:p>
          <a:p>
            <a:pPr indent="0" lvl="0" marL="0" rtl="0" algn="l">
              <a:spcBef>
                <a:spcPts val="0"/>
              </a:spcBef>
              <a:spcAft>
                <a:spcPts val="0"/>
              </a:spcAft>
              <a:buNone/>
            </a:pPr>
            <a:r>
              <a:rPr lang="en-US"/>
              <a:t>Quash rumours asap</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Identification of subversive elements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Set up favourable conditions – open location for crowds to assemble </a:t>
            </a:r>
            <a:r>
              <a:rPr b="1" lang="en-US"/>
              <a:t>or</a:t>
            </a:r>
            <a:r>
              <a:rPr lang="en-US"/>
              <a:t> channel through wire fencing perhaps, notify security authorities</a:t>
            </a:r>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Google Shape;309;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1" lang="en-US" sz="1300">
                <a:solidFill>
                  <a:schemeClr val="lt1"/>
                </a:solidFill>
                <a:latin typeface="Arial"/>
                <a:ea typeface="Arial"/>
                <a:cs typeface="Arial"/>
                <a:sym typeface="Arial"/>
              </a:rPr>
              <a:t>‹#›</a:t>
            </a:fld>
            <a:endParaRPr b="1" sz="1300">
              <a:solidFill>
                <a:schemeClr val="lt1"/>
              </a:solidFill>
              <a:latin typeface="Arial"/>
              <a:ea typeface="Arial"/>
              <a:cs typeface="Arial"/>
              <a:sym typeface="Arial"/>
            </a:endParaRPr>
          </a:p>
        </p:txBody>
      </p:sp>
      <p:sp>
        <p:nvSpPr>
          <p:cNvPr id="310" name="Google Shape;310;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1" name="Google Shape;311;p25:notes"/>
          <p:cNvSpPr txBox="1"/>
          <p:nvPr>
            <p:ph idx="1" type="body"/>
          </p:nvPr>
        </p:nvSpPr>
        <p:spPr>
          <a:xfrm>
            <a:off x="680562" y="4721186"/>
            <a:ext cx="5444490" cy="447270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Preemptive Stage</a:t>
            </a:r>
            <a:r>
              <a:rPr lang="en-US"/>
              <a:t>  </a:t>
            </a:r>
            <a:endParaRPr/>
          </a:p>
          <a:p>
            <a:pPr indent="0" lvl="0" marL="0" rtl="0" algn="l">
              <a:spcBef>
                <a:spcPts val="0"/>
              </a:spcBef>
              <a:spcAft>
                <a:spcPts val="0"/>
              </a:spcAft>
              <a:buNone/>
            </a:pPr>
            <a:r>
              <a:rPr lang="en-US"/>
              <a:t>1. Plan:</a:t>
            </a:r>
            <a:endParaRPr/>
          </a:p>
          <a:p>
            <a:pPr indent="0" lvl="0" marL="0" rtl="0" algn="l">
              <a:spcBef>
                <a:spcPts val="0"/>
              </a:spcBef>
              <a:spcAft>
                <a:spcPts val="0"/>
              </a:spcAft>
              <a:buNone/>
            </a:pPr>
            <a:r>
              <a:rPr lang="en-US"/>
              <a:t>Gather info – Sources – Community leaders, host community, local authy, national staff.</a:t>
            </a:r>
            <a:endParaRPr/>
          </a:p>
          <a:p>
            <a:pPr indent="0" lvl="0" marL="0" rtl="0" algn="l">
              <a:spcBef>
                <a:spcPts val="0"/>
              </a:spcBef>
              <a:spcAft>
                <a:spcPts val="0"/>
              </a:spcAft>
              <a:buNone/>
            </a:pPr>
            <a:r>
              <a:rPr lang="en-US"/>
              <a:t>Attitudes/expectations of the people – why are people there (by choice, or trapped), are they motivated to violence or eager to escape the scene.</a:t>
            </a:r>
            <a:endParaRPr b="1"/>
          </a:p>
          <a:p>
            <a:pPr indent="0" lvl="0" marL="0" rtl="0" algn="l">
              <a:spcBef>
                <a:spcPts val="0"/>
              </a:spcBef>
              <a:spcAft>
                <a:spcPts val="0"/>
              </a:spcAft>
              <a:buNone/>
            </a:pPr>
            <a:r>
              <a:rPr lang="en-US"/>
              <a:t>Plan for worst case scenarios: evacuation of your staff. At what point and how will you disconnect from the situation?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2. Rehearse:</a:t>
            </a:r>
            <a:endParaRPr/>
          </a:p>
          <a:p>
            <a:pPr indent="0" lvl="0" marL="0" rtl="0" algn="l">
              <a:spcBef>
                <a:spcPts val="0"/>
              </a:spcBef>
              <a:spcAft>
                <a:spcPts val="0"/>
              </a:spcAft>
              <a:buNone/>
            </a:pPr>
            <a:r>
              <a:rPr lang="en-US"/>
              <a:t>Notify and involve relevant authorities eg. Police, local government, UNDSS, private security.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[next slide]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1" lang="en-US" sz="1300">
                <a:solidFill>
                  <a:schemeClr val="lt1"/>
                </a:solidFill>
                <a:latin typeface="Arial"/>
                <a:ea typeface="Arial"/>
                <a:cs typeface="Arial"/>
                <a:sym typeface="Arial"/>
              </a:rPr>
              <a:t>‹#›</a:t>
            </a:fld>
            <a:endParaRPr b="1" sz="1300">
              <a:solidFill>
                <a:schemeClr val="lt1"/>
              </a:solidFill>
              <a:latin typeface="Arial"/>
              <a:ea typeface="Arial"/>
              <a:cs typeface="Arial"/>
              <a:sym typeface="Arial"/>
            </a:endParaRPr>
          </a:p>
        </p:txBody>
      </p:sp>
      <p:sp>
        <p:nvSpPr>
          <p:cNvPr id="317" name="Google Shape;317;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8" name="Google Shape;318;p26:notes"/>
          <p:cNvSpPr txBox="1"/>
          <p:nvPr>
            <p:ph idx="1" type="body"/>
          </p:nvPr>
        </p:nvSpPr>
        <p:spPr>
          <a:xfrm>
            <a:off x="680562" y="4721186"/>
            <a:ext cx="5444490" cy="447270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00">
                <a:latin typeface="Times New Roman"/>
                <a:ea typeface="Times New Roman"/>
                <a:cs typeface="Times New Roman"/>
                <a:sym typeface="Times New Roman"/>
              </a:rPr>
              <a:t>1) Condsider your own proximity &amp; position. You can only help the situation if you are yourself removed from direct threat.</a:t>
            </a:r>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a:p>
            <a:pPr indent="0" lvl="0" marL="0" rtl="0" algn="l">
              <a:spcBef>
                <a:spcPts val="0"/>
              </a:spcBef>
              <a:spcAft>
                <a:spcPts val="0"/>
              </a:spcAft>
              <a:buNone/>
            </a:pPr>
            <a:r>
              <a:rPr lang="en-US" sz="1000">
                <a:latin typeface="Times New Roman"/>
                <a:ea typeface="Times New Roman"/>
                <a:cs typeface="Times New Roman"/>
                <a:sym typeface="Times New Roman"/>
              </a:rPr>
              <a:t>2) Separate the leaders; you can’t negotiate with a crowd. Masses will copy the behaviour of small, influential cohesive sub-groups.</a:t>
            </a:r>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a:p>
            <a:pPr indent="0" lvl="0" marL="0" rtl="0" algn="l">
              <a:spcBef>
                <a:spcPts val="0"/>
              </a:spcBef>
              <a:spcAft>
                <a:spcPts val="0"/>
              </a:spcAft>
              <a:buNone/>
            </a:pPr>
            <a:r>
              <a:rPr lang="en-US" sz="1000">
                <a:latin typeface="Times New Roman"/>
                <a:ea typeface="Times New Roman"/>
                <a:cs typeface="Times New Roman"/>
                <a:sym typeface="Times New Roman"/>
              </a:rPr>
              <a:t>Front and center of the mob/aggressive crowd is usually the highest point of tension. Leaders/excited individ exercising unusual influence upon others will be located here </a:t>
            </a:r>
            <a:endParaRPr/>
          </a:p>
          <a:p>
            <a:pPr indent="0" lvl="0" marL="0" rtl="0" algn="l">
              <a:spcBef>
                <a:spcPts val="0"/>
              </a:spcBef>
              <a:spcAft>
                <a:spcPts val="0"/>
              </a:spcAft>
              <a:buNone/>
            </a:pPr>
            <a:r>
              <a:t/>
            </a:r>
            <a:endParaRPr>
              <a:latin typeface="Times New Roman"/>
              <a:ea typeface="Times New Roman"/>
              <a:cs typeface="Times New Roman"/>
              <a:sym typeface="Times New Roman"/>
            </a:endParaRPr>
          </a:p>
          <a:p>
            <a:pPr indent="0" lvl="0" marL="0" rtl="0" algn="l">
              <a:spcBef>
                <a:spcPts val="0"/>
              </a:spcBef>
              <a:spcAft>
                <a:spcPts val="0"/>
              </a:spcAft>
              <a:buNone/>
            </a:pPr>
            <a:r>
              <a:rPr lang="en-US">
                <a:latin typeface="Times New Roman"/>
                <a:ea typeface="Times New Roman"/>
                <a:cs typeface="Times New Roman"/>
                <a:sym typeface="Times New Roman"/>
              </a:rPr>
              <a:t>3) If possible, allow the crowd/mob to drain itself of energy and disperse by itself. If not - </a:t>
            </a:r>
            <a:r>
              <a:rPr lang="en-US">
                <a:solidFill>
                  <a:schemeClr val="lt1"/>
                </a:solidFill>
              </a:rPr>
              <a:t>negotiate (will be covered in separate session). However, a basic aim is to find win-win solutions.</a:t>
            </a:r>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rPr lang="en-US">
                <a:solidFill>
                  <a:schemeClr val="lt1"/>
                </a:solidFill>
              </a:rPr>
              <a:t>4) Attend to the information and physical needs of the masses. Monitor for other subversions. Get them to sit down if possible – no one ever sits down to throw something. Don’t be afraid to lower your eye level.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[next slide]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Google Shape;324;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1" lang="en-US" sz="1300">
                <a:solidFill>
                  <a:schemeClr val="lt1"/>
                </a:solidFill>
                <a:latin typeface="Arial"/>
                <a:ea typeface="Arial"/>
                <a:cs typeface="Arial"/>
                <a:sym typeface="Arial"/>
              </a:rPr>
              <a:t>‹#›</a:t>
            </a:fld>
            <a:endParaRPr b="1" sz="1300">
              <a:solidFill>
                <a:schemeClr val="lt1"/>
              </a:solidFill>
              <a:latin typeface="Arial"/>
              <a:ea typeface="Arial"/>
              <a:cs typeface="Arial"/>
              <a:sym typeface="Arial"/>
            </a:endParaRPr>
          </a:p>
        </p:txBody>
      </p:sp>
      <p:sp>
        <p:nvSpPr>
          <p:cNvPr id="325" name="Google Shape;325;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6" name="Google Shape;326;p27:notes"/>
          <p:cNvSpPr txBox="1"/>
          <p:nvPr>
            <p:ph idx="1" type="body"/>
          </p:nvPr>
        </p:nvSpPr>
        <p:spPr>
          <a:xfrm>
            <a:off x="680562" y="4721186"/>
            <a:ext cx="5444490" cy="4472702"/>
          </a:xfrm>
          <a:prstGeom prst="rect">
            <a:avLst/>
          </a:prstGeom>
          <a:noFill/>
          <a:ln>
            <a:noFill/>
          </a:ln>
        </p:spPr>
        <p:txBody>
          <a:bodyPr anchorCtr="0" anchor="t" bIns="45700" lIns="91425" spcFirstLastPara="1" rIns="91425" wrap="square" tIns="45700">
            <a:noAutofit/>
          </a:bodyPr>
          <a:lstStyle/>
          <a:p>
            <a:pPr indent="-238904" lvl="0" marL="238904" rtl="0" algn="l">
              <a:spcBef>
                <a:spcPts val="0"/>
              </a:spcBef>
              <a:spcAft>
                <a:spcPts val="0"/>
              </a:spcAft>
              <a:buClr>
                <a:schemeClr val="dk1"/>
              </a:buClr>
              <a:buSzPts val="1200"/>
              <a:buFont typeface="Arial"/>
              <a:buAutoNum type="arabicParenR"/>
            </a:pPr>
            <a:r>
              <a:rPr lang="en-US"/>
              <a:t>Goes back to Preempt stage. Eg. In Darfur, Registrations were not always done in close cooperation with local police/UN secy forces. Therefore in mid – late 2005, efforts were made to involve a coordinated approach to security involving UNDSS, WFP secy, local police. </a:t>
            </a:r>
            <a:endParaRPr/>
          </a:p>
          <a:p>
            <a:pPr indent="-162704" lvl="0" marL="238904" rtl="0" algn="l">
              <a:spcBef>
                <a:spcPts val="0"/>
              </a:spcBef>
              <a:spcAft>
                <a:spcPts val="0"/>
              </a:spcAft>
              <a:buClr>
                <a:schemeClr val="dk1"/>
              </a:buClr>
              <a:buSzPts val="1200"/>
              <a:buFont typeface="Arial"/>
              <a:buNone/>
            </a:pPr>
            <a:r>
              <a:t/>
            </a:r>
            <a:endParaRPr/>
          </a:p>
          <a:p>
            <a:pPr indent="0" lvl="0" marL="0" rtl="0" algn="l">
              <a:spcBef>
                <a:spcPts val="0"/>
              </a:spcBef>
              <a:spcAft>
                <a:spcPts val="0"/>
              </a:spcAft>
              <a:buNone/>
            </a:pPr>
            <a:r>
              <a:rPr lang="en-US">
                <a:solidFill>
                  <a:schemeClr val="lt1"/>
                </a:solidFill>
              </a:rPr>
              <a:t>2) Police RoEs versus military. Emphasis on the degree to which a response is proportional to the threat. Exception: highly trained military force in support of law enforcement eg. British Army in Northern Ireland. But this was only born out of huge mistakes and experience – Bloody Sunday.</a:t>
            </a:r>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rPr lang="en-US">
                <a:solidFill>
                  <a:schemeClr val="lt1"/>
                </a:solidFill>
              </a:rPr>
              <a:t>3) Be quick to  spot the turning signs – as discussed earlier. Get audience to quickly re-cap.</a:t>
            </a:r>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rPr lang="en-US">
                <a:solidFill>
                  <a:schemeClr val="lt1"/>
                </a:solidFill>
              </a:rPr>
              <a:t>4)  Recognise your own limits and pre-arange when / how you extract.</a:t>
            </a:r>
            <a:endParaRPr/>
          </a:p>
          <a:p>
            <a:pPr indent="0" lvl="0" marL="0" rtl="0" algn="l">
              <a:spcBef>
                <a:spcPts val="0"/>
              </a:spcBef>
              <a:spcAft>
                <a:spcPts val="0"/>
              </a:spcAft>
              <a:buNone/>
            </a:pPr>
            <a:r>
              <a:rPr i="1" lang="en-US">
                <a:solidFill>
                  <a:schemeClr val="lt1"/>
                </a:solidFill>
              </a:rPr>
              <a:t>[next slide]</a:t>
            </a:r>
            <a:endParaRPr>
              <a:solidFill>
                <a:schemeClr val="lt1"/>
              </a:solidFill>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Google Shape;332;p28:notes"/>
          <p:cNvSpPr txBox="1"/>
          <p:nvPr>
            <p:ph idx="1" type="body"/>
          </p:nvPr>
        </p:nvSpPr>
        <p:spPr>
          <a:xfrm>
            <a:off x="680562" y="4721186"/>
            <a:ext cx="5444490" cy="447270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p28: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Google Shape;340;p29:notes"/>
          <p:cNvSpPr txBox="1"/>
          <p:nvPr>
            <p:ph idx="1" type="body"/>
          </p:nvPr>
        </p:nvSpPr>
        <p:spPr>
          <a:xfrm>
            <a:off x="680562" y="4721186"/>
            <a:ext cx="5444490" cy="447270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p29: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p3:notes"/>
          <p:cNvSpPr txBox="1"/>
          <p:nvPr>
            <p:ph idx="1" type="body"/>
          </p:nvPr>
        </p:nvSpPr>
        <p:spPr>
          <a:xfrm>
            <a:off x="680562" y="4721186"/>
            <a:ext cx="5444490" cy="447270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3: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p4:notes"/>
          <p:cNvSpPr txBox="1"/>
          <p:nvPr>
            <p:ph idx="1" type="body"/>
          </p:nvPr>
        </p:nvSpPr>
        <p:spPr>
          <a:xfrm>
            <a:off x="680562" y="4721186"/>
            <a:ext cx="5444490" cy="447270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4: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p5:notes"/>
          <p:cNvSpPr txBox="1"/>
          <p:nvPr>
            <p:ph idx="1" type="body"/>
          </p:nvPr>
        </p:nvSpPr>
        <p:spPr>
          <a:xfrm>
            <a:off x="680562" y="4721186"/>
            <a:ext cx="5444490" cy="447270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5: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p6:notes"/>
          <p:cNvSpPr txBox="1"/>
          <p:nvPr>
            <p:ph idx="10" type="dt"/>
          </p:nvPr>
        </p:nvSpPr>
        <p:spPr>
          <a:xfrm>
            <a:off x="3762375" y="0"/>
            <a:ext cx="2878138" cy="4953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200">
                <a:solidFill>
                  <a:schemeClr val="dk1"/>
                </a:solidFill>
                <a:latin typeface="Times New Roman"/>
                <a:ea typeface="Times New Roman"/>
                <a:cs typeface="Times New Roman"/>
                <a:sym typeface="Times New Roman"/>
              </a:rPr>
              <a:t>4/12/2020</a:t>
            </a:r>
            <a:endParaRPr sz="1200">
              <a:solidFill>
                <a:schemeClr val="dk1"/>
              </a:solidFill>
              <a:latin typeface="Times New Roman"/>
              <a:ea typeface="Times New Roman"/>
              <a:cs typeface="Times New Roman"/>
              <a:sym typeface="Times New Roman"/>
            </a:endParaRPr>
          </a:p>
        </p:txBody>
      </p:sp>
      <p:sp>
        <p:nvSpPr>
          <p:cNvPr id="150" name="Google Shape;150;p6:notes"/>
          <p:cNvSpPr txBox="1"/>
          <p:nvPr>
            <p:ph idx="12" type="sldNum"/>
          </p:nvPr>
        </p:nvSpPr>
        <p:spPr>
          <a:xfrm>
            <a:off x="3762375" y="9409113"/>
            <a:ext cx="2878138" cy="4953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151" name="Google Shape;151;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2" name="Google Shape;152;p6:notes"/>
          <p:cNvSpPr txBox="1"/>
          <p:nvPr>
            <p:ph idx="1" type="body"/>
          </p:nvPr>
        </p:nvSpPr>
        <p:spPr>
          <a:xfrm>
            <a:off x="680562" y="4721186"/>
            <a:ext cx="5444490" cy="447270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p7:notes"/>
          <p:cNvSpPr txBox="1"/>
          <p:nvPr>
            <p:ph idx="1" type="body"/>
          </p:nvPr>
        </p:nvSpPr>
        <p:spPr>
          <a:xfrm>
            <a:off x="680562" y="4721186"/>
            <a:ext cx="5444490" cy="447270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7: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p8:notes"/>
          <p:cNvSpPr txBox="1"/>
          <p:nvPr>
            <p:ph idx="12" type="sldNum"/>
          </p:nvPr>
        </p:nvSpPr>
        <p:spPr>
          <a:xfrm>
            <a:off x="3854939" y="9440646"/>
            <a:ext cx="2949099" cy="49696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164" name="Google Shape;164;p8: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5" name="Google Shape;165;p8:notes"/>
          <p:cNvSpPr txBox="1"/>
          <p:nvPr>
            <p:ph idx="1" type="body"/>
          </p:nvPr>
        </p:nvSpPr>
        <p:spPr>
          <a:xfrm>
            <a:off x="680562" y="4721186"/>
            <a:ext cx="5444490" cy="447270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p9:notes"/>
          <p:cNvSpPr txBox="1"/>
          <p:nvPr>
            <p:ph idx="12" type="sldNum"/>
          </p:nvPr>
        </p:nvSpPr>
        <p:spPr>
          <a:xfrm>
            <a:off x="3854939" y="9440646"/>
            <a:ext cx="2949099" cy="49696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172" name="Google Shape;172;p9: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3" name="Google Shape;173;p9:notes"/>
          <p:cNvSpPr txBox="1"/>
          <p:nvPr>
            <p:ph idx="1" type="body"/>
          </p:nvPr>
        </p:nvSpPr>
        <p:spPr>
          <a:xfrm>
            <a:off x="680562" y="4721186"/>
            <a:ext cx="5444490" cy="447270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3" name="Shape 23"/>
        <p:cNvGrpSpPr/>
        <p:nvPr/>
      </p:nvGrpSpPr>
      <p:grpSpPr>
        <a:xfrm>
          <a:off x="0" y="0"/>
          <a:ext cx="0" cy="0"/>
          <a:chOff x="0" y="0"/>
          <a:chExt cx="0" cy="0"/>
        </a:xfrm>
      </p:grpSpPr>
      <p:sp>
        <p:nvSpPr>
          <p:cNvPr id="24" name="Google Shape;24;p31"/>
          <p:cNvSpPr/>
          <p:nvPr/>
        </p:nvSpPr>
        <p:spPr>
          <a:xfrm>
            <a:off x="0" y="1988840"/>
            <a:ext cx="9144000" cy="2304256"/>
          </a:xfrm>
          <a:prstGeom prst="rect">
            <a:avLst/>
          </a:prstGeom>
          <a:solidFill>
            <a:srgbClr val="F2F2F2">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25" name="Google Shape;25;p31"/>
          <p:cNvSpPr txBox="1"/>
          <p:nvPr>
            <p:ph type="ctrTitle"/>
          </p:nvPr>
        </p:nvSpPr>
        <p:spPr>
          <a:xfrm>
            <a:off x="0" y="2132856"/>
            <a:ext cx="91440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0070C0"/>
              </a:buClr>
              <a:buSzPts val="5400"/>
              <a:buFont typeface="Quattrocento Sans"/>
              <a:buNone/>
              <a:defRPr sz="5400">
                <a:solidFill>
                  <a:srgbClr val="0070C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31"/>
          <p:cNvSpPr txBox="1"/>
          <p:nvPr>
            <p:ph idx="1" type="subTitle"/>
          </p:nvPr>
        </p:nvSpPr>
        <p:spPr>
          <a:xfrm>
            <a:off x="0" y="3674889"/>
            <a:ext cx="9144000" cy="618207"/>
          </a:xfrm>
          <a:prstGeom prst="rect">
            <a:avLst/>
          </a:prstGeom>
          <a:noFill/>
          <a:ln>
            <a:noFill/>
          </a:ln>
        </p:spPr>
        <p:txBody>
          <a:bodyPr anchorCtr="0" anchor="t" bIns="45700" lIns="91425" spcFirstLastPara="1" rIns="91425" wrap="square" tIns="45700">
            <a:normAutofit/>
          </a:bodyPr>
          <a:lstStyle>
            <a:lvl1pPr lvl="0" algn="ctr">
              <a:spcBef>
                <a:spcPts val="560"/>
              </a:spcBef>
              <a:spcAft>
                <a:spcPts val="0"/>
              </a:spcAft>
              <a:buClr>
                <a:srgbClr val="7F7F7F"/>
              </a:buClr>
              <a:buSzPts val="2800"/>
              <a:buNone/>
              <a:defRPr sz="2800">
                <a:solidFill>
                  <a:srgbClr val="7F7F7F"/>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7" name="Google Shape;27;p31"/>
          <p:cNvSpPr txBox="1"/>
          <p:nvPr>
            <p:ph idx="12" type="sldNum"/>
          </p:nvPr>
        </p:nvSpPr>
        <p:spPr>
          <a:xfrm>
            <a:off x="6614864" y="6021288"/>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8" name="Google Shape;28;p31"/>
          <p:cNvSpPr/>
          <p:nvPr/>
        </p:nvSpPr>
        <p:spPr>
          <a:xfrm>
            <a:off x="-2852" y="5888492"/>
            <a:ext cx="9144000" cy="967571"/>
          </a:xfrm>
          <a:prstGeom prst="rect">
            <a:avLst/>
          </a:prstGeom>
          <a:solidFill>
            <a:srgbClr val="1E7FB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BFBFBF"/>
              </a:solidFill>
              <a:latin typeface="Arial"/>
              <a:ea typeface="Arial"/>
              <a:cs typeface="Arial"/>
              <a:sym typeface="Arial"/>
            </a:endParaRPr>
          </a:p>
        </p:txBody>
      </p:sp>
      <p:sp>
        <p:nvSpPr>
          <p:cNvPr id="29" name="Google Shape;29;p31"/>
          <p:cNvSpPr/>
          <p:nvPr/>
        </p:nvSpPr>
        <p:spPr>
          <a:xfrm>
            <a:off x="0" y="0"/>
            <a:ext cx="9144000" cy="1196817"/>
          </a:xfrm>
          <a:prstGeom prst="rect">
            <a:avLst/>
          </a:prstGeom>
          <a:solidFill>
            <a:srgbClr val="1E7FB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30" name="Google Shape;30;p31"/>
          <p:cNvGrpSpPr/>
          <p:nvPr/>
        </p:nvGrpSpPr>
        <p:grpSpPr>
          <a:xfrm>
            <a:off x="6933815" y="6093296"/>
            <a:ext cx="1886657" cy="569706"/>
            <a:chOff x="5525840" y="3530278"/>
            <a:chExt cx="1886657" cy="569706"/>
          </a:xfrm>
        </p:grpSpPr>
        <p:sp>
          <p:nvSpPr>
            <p:cNvPr id="31" name="Google Shape;31;p31"/>
            <p:cNvSpPr txBox="1"/>
            <p:nvPr/>
          </p:nvSpPr>
          <p:spPr>
            <a:xfrm>
              <a:off x="5540240" y="3530278"/>
              <a:ext cx="1872257"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cap="none">
                  <a:solidFill>
                    <a:schemeClr val="lt1"/>
                  </a:solidFill>
                  <a:latin typeface="Arial"/>
                  <a:ea typeface="Arial"/>
                  <a:cs typeface="Arial"/>
                  <a:sym typeface="Arial"/>
                </a:rPr>
                <a:t>HEALTH</a:t>
              </a:r>
              <a:endParaRPr/>
            </a:p>
          </p:txBody>
        </p:sp>
        <p:grpSp>
          <p:nvGrpSpPr>
            <p:cNvPr id="32" name="Google Shape;32;p31"/>
            <p:cNvGrpSpPr/>
            <p:nvPr/>
          </p:nvGrpSpPr>
          <p:grpSpPr>
            <a:xfrm>
              <a:off x="5525840" y="3618320"/>
              <a:ext cx="1879457" cy="481664"/>
              <a:chOff x="5525840" y="3618320"/>
              <a:chExt cx="1879457" cy="481664"/>
            </a:xfrm>
          </p:grpSpPr>
          <p:sp>
            <p:nvSpPr>
              <p:cNvPr id="33" name="Google Shape;33;p31"/>
              <p:cNvSpPr txBox="1"/>
              <p:nvPr/>
            </p:nvSpPr>
            <p:spPr>
              <a:xfrm>
                <a:off x="6494240" y="3838374"/>
                <a:ext cx="889168"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cap="none">
                    <a:solidFill>
                      <a:schemeClr val="lt1"/>
                    </a:solidFill>
                    <a:latin typeface="Arial"/>
                    <a:ea typeface="Arial"/>
                    <a:cs typeface="Arial"/>
                    <a:sym typeface="Arial"/>
                  </a:rPr>
                  <a:t>programme</a:t>
                </a:r>
                <a:endParaRPr/>
              </a:p>
            </p:txBody>
          </p:sp>
          <p:sp>
            <p:nvSpPr>
              <p:cNvPr id="34" name="Google Shape;34;p31"/>
              <p:cNvSpPr txBox="1"/>
              <p:nvPr/>
            </p:nvSpPr>
            <p:spPr>
              <a:xfrm>
                <a:off x="5525840" y="3618320"/>
                <a:ext cx="187945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cap="none">
                    <a:solidFill>
                      <a:schemeClr val="lt1"/>
                    </a:solidFill>
                    <a:latin typeface="Leelawadee"/>
                    <a:ea typeface="Leelawadee"/>
                    <a:cs typeface="Leelawadee"/>
                    <a:sym typeface="Leelawadee"/>
                  </a:rPr>
                  <a:t>EMERGENCIES</a:t>
                </a:r>
                <a:endParaRPr/>
              </a:p>
            </p:txBody>
          </p:sp>
        </p:grpSp>
      </p:grpSp>
      <p:pic>
        <p:nvPicPr>
          <p:cNvPr id="35" name="Google Shape;35;p31"/>
          <p:cNvPicPr preferRelativeResize="0"/>
          <p:nvPr/>
        </p:nvPicPr>
        <p:blipFill rotWithShape="1">
          <a:blip r:embed="rId2">
            <a:alphaModFix/>
          </a:blip>
          <a:srcRect b="0" l="0" r="0" t="0"/>
          <a:stretch/>
        </p:blipFill>
        <p:spPr>
          <a:xfrm>
            <a:off x="323528" y="6121236"/>
            <a:ext cx="1548850" cy="474059"/>
          </a:xfrm>
          <a:prstGeom prst="rect">
            <a:avLst/>
          </a:prstGeom>
          <a:noFill/>
          <a:ln>
            <a:noFill/>
          </a:ln>
        </p:spPr>
      </p:pic>
      <p:pic>
        <p:nvPicPr>
          <p:cNvPr id="36" name="Google Shape;36;p31"/>
          <p:cNvPicPr preferRelativeResize="0"/>
          <p:nvPr/>
        </p:nvPicPr>
        <p:blipFill rotWithShape="1">
          <a:blip r:embed="rId3">
            <a:alphaModFix/>
          </a:blip>
          <a:srcRect b="0" l="0" r="0" t="0"/>
          <a:stretch/>
        </p:blipFill>
        <p:spPr>
          <a:xfrm>
            <a:off x="3599214" y="6055580"/>
            <a:ext cx="1548850" cy="661666"/>
          </a:xfrm>
          <a:prstGeom prst="rect">
            <a:avLst/>
          </a:prstGeom>
          <a:noFill/>
          <a:ln>
            <a:noFill/>
          </a:ln>
        </p:spPr>
      </p:pic>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81" name="Shape 81"/>
        <p:cNvGrpSpPr/>
        <p:nvPr/>
      </p:nvGrpSpPr>
      <p:grpSpPr>
        <a:xfrm>
          <a:off x="0" y="0"/>
          <a:ext cx="0" cy="0"/>
          <a:chOff x="0" y="0"/>
          <a:chExt cx="0" cy="0"/>
        </a:xfrm>
      </p:grpSpPr>
      <p:pic>
        <p:nvPicPr>
          <p:cNvPr id="82" name="Google Shape;82;p40"/>
          <p:cNvPicPr preferRelativeResize="0"/>
          <p:nvPr/>
        </p:nvPicPr>
        <p:blipFill rotWithShape="1">
          <a:blip r:embed="rId2">
            <a:alphaModFix/>
          </a:blip>
          <a:srcRect b="0" l="0" r="0" t="0"/>
          <a:stretch/>
        </p:blipFill>
        <p:spPr>
          <a:xfrm>
            <a:off x="4716016" y="0"/>
            <a:ext cx="4427984" cy="6017570"/>
          </a:xfrm>
          <a:prstGeom prst="rect">
            <a:avLst/>
          </a:prstGeom>
          <a:noFill/>
          <a:ln>
            <a:noFill/>
          </a:ln>
        </p:spPr>
      </p:pic>
      <p:sp>
        <p:nvSpPr>
          <p:cNvPr id="83" name="Google Shape;83;p40"/>
          <p:cNvSpPr txBox="1"/>
          <p:nvPr>
            <p:ph idx="10" type="dt"/>
          </p:nvPr>
        </p:nvSpPr>
        <p:spPr>
          <a:xfrm>
            <a:off x="6660000" y="36000"/>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40"/>
          <p:cNvSpPr txBox="1"/>
          <p:nvPr>
            <p:ph idx="12" type="sldNum"/>
          </p:nvPr>
        </p:nvSpPr>
        <p:spPr>
          <a:xfrm>
            <a:off x="6614864" y="6021288"/>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5" name="Google Shape;85;p40"/>
          <p:cNvSpPr/>
          <p:nvPr/>
        </p:nvSpPr>
        <p:spPr>
          <a:xfrm>
            <a:off x="0" y="3719"/>
            <a:ext cx="4716016" cy="6017570"/>
          </a:xfrm>
          <a:prstGeom prst="rect">
            <a:avLst/>
          </a:prstGeom>
          <a:solidFill>
            <a:srgbClr val="1E7FB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86" name="Shape 86"/>
        <p:cNvGrpSpPr/>
        <p:nvPr/>
      </p:nvGrpSpPr>
      <p:grpSpPr>
        <a:xfrm>
          <a:off x="0" y="0"/>
          <a:ext cx="0" cy="0"/>
          <a:chOff x="0" y="0"/>
          <a:chExt cx="0" cy="0"/>
        </a:xfrm>
      </p:grpSpPr>
      <p:sp>
        <p:nvSpPr>
          <p:cNvPr id="87" name="Google Shape;87;p4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0070C0"/>
              </a:buClr>
              <a:buSzPts val="2000"/>
              <a:buFont typeface="Quattrocento Sans"/>
              <a:buNone/>
              <a:defRPr b="1" sz="2000">
                <a:solidFill>
                  <a:srgbClr val="0070C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41"/>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chemeClr val="lt1"/>
              </a:buClr>
              <a:buSzPts val="3200"/>
              <a:buFont typeface="Arial"/>
              <a:buNone/>
              <a:defRPr b="1" i="0" sz="3200" u="none" cap="none" strike="noStrike">
                <a:solidFill>
                  <a:schemeClr val="lt1"/>
                </a:solidFill>
                <a:latin typeface="Quattrocento Sans"/>
                <a:ea typeface="Quattrocento Sans"/>
                <a:cs typeface="Quattrocento Sans"/>
                <a:sym typeface="Quattrocento Sans"/>
              </a:defRPr>
            </a:lvl1pPr>
            <a:lvl2pPr lvl="1" marR="0" rtl="0" algn="l">
              <a:spcBef>
                <a:spcPts val="560"/>
              </a:spcBef>
              <a:spcAft>
                <a:spcPts val="0"/>
              </a:spcAft>
              <a:buClr>
                <a:srgbClr val="7F7F7F"/>
              </a:buClr>
              <a:buSzPts val="2800"/>
              <a:buFont typeface="Arial"/>
              <a:buNone/>
              <a:defRPr b="1" i="0" sz="2800" u="none" cap="none" strike="noStrike">
                <a:solidFill>
                  <a:srgbClr val="7F7F7F"/>
                </a:solidFill>
                <a:latin typeface="Quattrocento Sans"/>
                <a:ea typeface="Quattrocento Sans"/>
                <a:cs typeface="Quattrocento Sans"/>
                <a:sym typeface="Quattrocento Sans"/>
              </a:defRPr>
            </a:lvl2pPr>
            <a:lvl3pPr lvl="2" marR="0" rtl="0" algn="l">
              <a:spcBef>
                <a:spcPts val="480"/>
              </a:spcBef>
              <a:spcAft>
                <a:spcPts val="0"/>
              </a:spcAft>
              <a:buClr>
                <a:srgbClr val="7F7F7F"/>
              </a:buClr>
              <a:buSzPts val="2400"/>
              <a:buFont typeface="Arial"/>
              <a:buNone/>
              <a:defRPr b="1" i="0" sz="2400" u="none" cap="none" strike="noStrike">
                <a:solidFill>
                  <a:srgbClr val="7F7F7F"/>
                </a:solidFill>
                <a:latin typeface="Quattrocento Sans"/>
                <a:ea typeface="Quattrocento Sans"/>
                <a:cs typeface="Quattrocento Sans"/>
                <a:sym typeface="Quattrocento Sans"/>
              </a:defRPr>
            </a:lvl3pPr>
            <a:lvl4pPr lvl="3" marR="0" rtl="0" algn="l">
              <a:spcBef>
                <a:spcPts val="400"/>
              </a:spcBef>
              <a:spcAft>
                <a:spcPts val="0"/>
              </a:spcAft>
              <a:buClr>
                <a:srgbClr val="7F7F7F"/>
              </a:buClr>
              <a:buSzPts val="2000"/>
              <a:buFont typeface="Arial"/>
              <a:buNone/>
              <a:defRPr b="1" i="0" sz="2000" u="none" cap="none" strike="noStrike">
                <a:solidFill>
                  <a:srgbClr val="7F7F7F"/>
                </a:solidFill>
                <a:latin typeface="Quattrocento Sans"/>
                <a:ea typeface="Quattrocento Sans"/>
                <a:cs typeface="Quattrocento Sans"/>
                <a:sym typeface="Quattrocento Sans"/>
              </a:defRPr>
            </a:lvl4pPr>
            <a:lvl5pPr lvl="4" marR="0" rtl="0" algn="l">
              <a:spcBef>
                <a:spcPts val="400"/>
              </a:spcBef>
              <a:spcAft>
                <a:spcPts val="0"/>
              </a:spcAft>
              <a:buClr>
                <a:srgbClr val="7F7F7F"/>
              </a:buClr>
              <a:buSzPts val="2000"/>
              <a:buFont typeface="Arial"/>
              <a:buNone/>
              <a:defRPr b="1" i="0" sz="2000" u="none" cap="none" strike="noStrike">
                <a:solidFill>
                  <a:srgbClr val="7F7F7F"/>
                </a:solidFill>
                <a:latin typeface="Quattrocento Sans"/>
                <a:ea typeface="Quattrocento Sans"/>
                <a:cs typeface="Quattrocento Sans"/>
                <a:sym typeface="Quattrocento Sans"/>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89" name="Google Shape;89;p41"/>
          <p:cNvSpPr txBox="1"/>
          <p:nvPr>
            <p:ph idx="1" type="body"/>
          </p:nvPr>
        </p:nvSpPr>
        <p:spPr>
          <a:xfrm>
            <a:off x="1792288" y="5367338"/>
            <a:ext cx="5486400" cy="58194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rgbClr val="7F7F7F"/>
              </a:buClr>
              <a:buSzPts val="1400"/>
              <a:buNone/>
              <a:defRPr sz="1400"/>
            </a:lvl1pPr>
            <a:lvl2pPr indent="-228600" lvl="1" marL="914400" algn="l">
              <a:spcBef>
                <a:spcPts val="240"/>
              </a:spcBef>
              <a:spcAft>
                <a:spcPts val="0"/>
              </a:spcAft>
              <a:buClr>
                <a:srgbClr val="7F7F7F"/>
              </a:buClr>
              <a:buSzPts val="1200"/>
              <a:buNone/>
              <a:defRPr sz="1200"/>
            </a:lvl2pPr>
            <a:lvl3pPr indent="-228600" lvl="2" marL="1371600" algn="l">
              <a:spcBef>
                <a:spcPts val="200"/>
              </a:spcBef>
              <a:spcAft>
                <a:spcPts val="0"/>
              </a:spcAft>
              <a:buClr>
                <a:srgbClr val="7F7F7F"/>
              </a:buClr>
              <a:buSzPts val="1000"/>
              <a:buNone/>
              <a:defRPr sz="1000"/>
            </a:lvl3pPr>
            <a:lvl4pPr indent="-228600" lvl="3" marL="1828800" algn="l">
              <a:spcBef>
                <a:spcPts val="180"/>
              </a:spcBef>
              <a:spcAft>
                <a:spcPts val="0"/>
              </a:spcAft>
              <a:buClr>
                <a:srgbClr val="7F7F7F"/>
              </a:buClr>
              <a:buSzPts val="900"/>
              <a:buNone/>
              <a:defRPr sz="900"/>
            </a:lvl4pPr>
            <a:lvl5pPr indent="-228600" lvl="4" marL="2286000" algn="l">
              <a:spcBef>
                <a:spcPts val="180"/>
              </a:spcBef>
              <a:spcAft>
                <a:spcPts val="0"/>
              </a:spcAft>
              <a:buClr>
                <a:srgbClr val="7F7F7F"/>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90" name="Google Shape;90;p41"/>
          <p:cNvSpPr txBox="1"/>
          <p:nvPr>
            <p:ph idx="10" type="dt"/>
          </p:nvPr>
        </p:nvSpPr>
        <p:spPr>
          <a:xfrm>
            <a:off x="6660000" y="36000"/>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41"/>
          <p:cNvSpPr txBox="1"/>
          <p:nvPr>
            <p:ph idx="12" type="sldNum"/>
          </p:nvPr>
        </p:nvSpPr>
        <p:spPr>
          <a:xfrm>
            <a:off x="6614864" y="6021288"/>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92" name="Shape 92"/>
        <p:cNvGrpSpPr/>
        <p:nvPr/>
      </p:nvGrpSpPr>
      <p:grpSpPr>
        <a:xfrm>
          <a:off x="0" y="0"/>
          <a:ext cx="0" cy="0"/>
          <a:chOff x="0" y="0"/>
          <a:chExt cx="0" cy="0"/>
        </a:xfrm>
      </p:grpSpPr>
      <p:sp>
        <p:nvSpPr>
          <p:cNvPr id="93" name="Google Shape;93;p4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42"/>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rgbClr val="7F7F7F"/>
              </a:buClr>
              <a:buSzPts val="1800"/>
              <a:buChar char="•"/>
              <a:defRPr/>
            </a:lvl1pPr>
            <a:lvl2pPr indent="-342900" lvl="1" marL="914400" algn="l">
              <a:spcBef>
                <a:spcPts val="360"/>
              </a:spcBef>
              <a:spcAft>
                <a:spcPts val="0"/>
              </a:spcAft>
              <a:buClr>
                <a:srgbClr val="7F7F7F"/>
              </a:buClr>
              <a:buSzPts val="1800"/>
              <a:buChar char="–"/>
              <a:defRPr/>
            </a:lvl2pPr>
            <a:lvl3pPr indent="-342900" lvl="2" marL="1371600" algn="l">
              <a:spcBef>
                <a:spcPts val="360"/>
              </a:spcBef>
              <a:spcAft>
                <a:spcPts val="0"/>
              </a:spcAft>
              <a:buClr>
                <a:srgbClr val="7F7F7F"/>
              </a:buClr>
              <a:buSzPts val="1800"/>
              <a:buChar char="•"/>
              <a:defRPr/>
            </a:lvl3pPr>
            <a:lvl4pPr indent="-342900" lvl="3" marL="1828800" algn="l">
              <a:spcBef>
                <a:spcPts val="360"/>
              </a:spcBef>
              <a:spcAft>
                <a:spcPts val="0"/>
              </a:spcAft>
              <a:buClr>
                <a:srgbClr val="7F7F7F"/>
              </a:buClr>
              <a:buSzPts val="1800"/>
              <a:buChar char="–"/>
              <a:defRPr/>
            </a:lvl4pPr>
            <a:lvl5pPr indent="-342900" lvl="4" marL="2286000" algn="l">
              <a:spcBef>
                <a:spcPts val="360"/>
              </a:spcBef>
              <a:spcAft>
                <a:spcPts val="0"/>
              </a:spcAft>
              <a:buClr>
                <a:srgbClr val="7F7F7F"/>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5" name="Google Shape;95;p42"/>
          <p:cNvSpPr txBox="1"/>
          <p:nvPr>
            <p:ph idx="10" type="dt"/>
          </p:nvPr>
        </p:nvSpPr>
        <p:spPr>
          <a:xfrm>
            <a:off x="6660000" y="36000"/>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42"/>
          <p:cNvSpPr txBox="1"/>
          <p:nvPr>
            <p:ph idx="12" type="sldNum"/>
          </p:nvPr>
        </p:nvSpPr>
        <p:spPr>
          <a:xfrm>
            <a:off x="6614864" y="6021288"/>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97" name="Shape 97"/>
        <p:cNvGrpSpPr/>
        <p:nvPr/>
      </p:nvGrpSpPr>
      <p:grpSpPr>
        <a:xfrm>
          <a:off x="0" y="0"/>
          <a:ext cx="0" cy="0"/>
          <a:chOff x="0" y="0"/>
          <a:chExt cx="0" cy="0"/>
        </a:xfrm>
      </p:grpSpPr>
      <p:grpSp>
        <p:nvGrpSpPr>
          <p:cNvPr id="98" name="Google Shape;98;p43"/>
          <p:cNvGrpSpPr/>
          <p:nvPr/>
        </p:nvGrpSpPr>
        <p:grpSpPr>
          <a:xfrm>
            <a:off x="-11050" y="1182933"/>
            <a:ext cx="9155050" cy="5674800"/>
            <a:chOff x="-11050" y="887200"/>
            <a:chExt cx="9155050" cy="4256100"/>
          </a:xfrm>
        </p:grpSpPr>
        <p:cxnSp>
          <p:nvCxnSpPr>
            <p:cNvPr id="99" name="Google Shape;99;p43"/>
            <p:cNvCxnSpPr/>
            <p:nvPr/>
          </p:nvCxnSpPr>
          <p:spPr>
            <a:xfrm>
              <a:off x="-11050" y="887200"/>
              <a:ext cx="8060400" cy="0"/>
            </a:xfrm>
            <a:prstGeom prst="straightConnector1">
              <a:avLst/>
            </a:prstGeom>
            <a:noFill/>
            <a:ln cap="flat" cmpd="sng" w="38100">
              <a:solidFill>
                <a:schemeClr val="lt1"/>
              </a:solidFill>
              <a:prstDash val="solid"/>
              <a:round/>
              <a:headEnd len="sm" w="sm" type="none"/>
              <a:tailEnd len="lg" w="lg" type="diamond"/>
            </a:ln>
            <a:effectLst>
              <a:outerShdw blurRad="40000" rotWithShape="0" dir="5400000" dist="23000">
                <a:srgbClr val="000000">
                  <a:alpha val="34901"/>
                </a:srgbClr>
              </a:outerShdw>
            </a:effectLst>
          </p:spPr>
        </p:cxnSp>
        <p:sp>
          <p:nvSpPr>
            <p:cNvPr id="100" name="Google Shape;100;p43"/>
            <p:cNvSpPr/>
            <p:nvPr/>
          </p:nvSpPr>
          <p:spPr>
            <a:xfrm>
              <a:off x="0" y="4593700"/>
              <a:ext cx="9144000" cy="549600"/>
            </a:xfrm>
            <a:prstGeom prst="rect">
              <a:avLst/>
            </a:prstGeom>
            <a:solidFill>
              <a:srgbClr val="00B0F0"/>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rgbClr val="FFFFFF"/>
                </a:solidFill>
                <a:latin typeface="Arial"/>
                <a:ea typeface="Arial"/>
                <a:cs typeface="Arial"/>
                <a:sym typeface="Arial"/>
              </a:endParaRPr>
            </a:p>
          </p:txBody>
        </p:sp>
        <p:sp>
          <p:nvSpPr>
            <p:cNvPr id="101" name="Google Shape;101;p43"/>
            <p:cNvSpPr/>
            <p:nvPr/>
          </p:nvSpPr>
          <p:spPr>
            <a:xfrm>
              <a:off x="0" y="4593700"/>
              <a:ext cx="549600" cy="549600"/>
            </a:xfrm>
            <a:prstGeom prst="rect">
              <a:avLst/>
            </a:prstGeom>
            <a:solidFill>
              <a:srgbClr val="00B0F0"/>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102" name="Google Shape;102;p43"/>
          <p:cNvSpPr txBox="1"/>
          <p:nvPr>
            <p:ph type="title"/>
          </p:nvPr>
        </p:nvSpPr>
        <p:spPr>
          <a:xfrm>
            <a:off x="549600" y="481834"/>
            <a:ext cx="7262760" cy="701100"/>
          </a:xfrm>
          <a:prstGeom prst="rect">
            <a:avLst/>
          </a:prstGeom>
          <a:noFill/>
          <a:ln>
            <a:noFill/>
          </a:ln>
        </p:spPr>
        <p:txBody>
          <a:bodyPr anchorCtr="0" anchor="b" bIns="91425" lIns="91425" spcFirstLastPara="1" rIns="91425" wrap="square" tIns="91425">
            <a:normAutofit/>
          </a:bodyPr>
          <a:lstStyle>
            <a:lvl1pPr lvl="0" algn="l">
              <a:spcBef>
                <a:spcPts val="0"/>
              </a:spcBef>
              <a:spcAft>
                <a:spcPts val="0"/>
              </a:spcAft>
              <a:buClr>
                <a:schemeClr val="lt1"/>
              </a:buClr>
              <a:buSzPts val="44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43"/>
          <p:cNvSpPr txBox="1"/>
          <p:nvPr>
            <p:ph idx="1" type="body"/>
          </p:nvPr>
        </p:nvSpPr>
        <p:spPr>
          <a:xfrm>
            <a:off x="549600" y="1600200"/>
            <a:ext cx="7497000" cy="3928400"/>
          </a:xfrm>
          <a:prstGeom prst="rect">
            <a:avLst/>
          </a:prstGeom>
          <a:noFill/>
          <a:ln>
            <a:noFill/>
          </a:ln>
        </p:spPr>
        <p:txBody>
          <a:bodyPr anchorCtr="0" anchor="t" bIns="91425" lIns="91425" spcFirstLastPara="1" rIns="91425" wrap="square" tIns="91425">
            <a:normAutofit/>
          </a:bodyPr>
          <a:lstStyle>
            <a:lvl1pPr indent="-431800" lvl="0" marL="457200" algn="l">
              <a:spcBef>
                <a:spcPts val="0"/>
              </a:spcBef>
              <a:spcAft>
                <a:spcPts val="0"/>
              </a:spcAft>
              <a:buClr>
                <a:schemeClr val="lt1"/>
              </a:buClr>
              <a:buSzPts val="3200"/>
              <a:buChar char="•"/>
              <a:defRPr/>
            </a:lvl1pPr>
            <a:lvl2pPr indent="-406400" lvl="1" marL="914400" algn="l">
              <a:spcBef>
                <a:spcPts val="0"/>
              </a:spcBef>
              <a:spcAft>
                <a:spcPts val="0"/>
              </a:spcAft>
              <a:buClr>
                <a:srgbClr val="7F7F7F"/>
              </a:buClr>
              <a:buSzPts val="2800"/>
              <a:buChar char="–"/>
              <a:defRPr/>
            </a:lvl2pPr>
            <a:lvl3pPr indent="-381000" lvl="2" marL="1371600" algn="l">
              <a:spcBef>
                <a:spcPts val="0"/>
              </a:spcBef>
              <a:spcAft>
                <a:spcPts val="0"/>
              </a:spcAft>
              <a:buClr>
                <a:srgbClr val="7F7F7F"/>
              </a:buClr>
              <a:buSzPts val="2400"/>
              <a:buChar char="•"/>
              <a:defRPr/>
            </a:lvl3pPr>
            <a:lvl4pPr indent="-355600" lvl="3" marL="1828800" algn="l">
              <a:spcBef>
                <a:spcPts val="0"/>
              </a:spcBef>
              <a:spcAft>
                <a:spcPts val="0"/>
              </a:spcAft>
              <a:buClr>
                <a:srgbClr val="7F7F7F"/>
              </a:buClr>
              <a:buSzPts val="2000"/>
              <a:buChar char="–"/>
              <a:defRPr/>
            </a:lvl4pPr>
            <a:lvl5pPr indent="-355600" lvl="4" marL="2286000" algn="l">
              <a:spcBef>
                <a:spcPts val="0"/>
              </a:spcBef>
              <a:spcAft>
                <a:spcPts val="0"/>
              </a:spcAft>
              <a:buClr>
                <a:srgbClr val="7F7F7F"/>
              </a:buClr>
              <a:buSzPts val="2000"/>
              <a:buChar char="»"/>
              <a:defRPr/>
            </a:lvl5pPr>
            <a:lvl6pPr indent="-355600" lvl="5" marL="2743200" algn="l">
              <a:spcBef>
                <a:spcPts val="0"/>
              </a:spcBef>
              <a:spcAft>
                <a:spcPts val="0"/>
              </a:spcAft>
              <a:buClr>
                <a:schemeClr val="dk1"/>
              </a:buClr>
              <a:buSzPts val="2000"/>
              <a:buChar char="•"/>
              <a:defRPr/>
            </a:lvl6pPr>
            <a:lvl7pPr indent="-355600" lvl="6" marL="3200400" algn="l">
              <a:spcBef>
                <a:spcPts val="0"/>
              </a:spcBef>
              <a:spcAft>
                <a:spcPts val="0"/>
              </a:spcAft>
              <a:buClr>
                <a:schemeClr val="dk1"/>
              </a:buClr>
              <a:buSzPts val="2000"/>
              <a:buChar char="•"/>
              <a:defRPr/>
            </a:lvl7pPr>
            <a:lvl8pPr indent="-355600" lvl="7" marL="3657600" algn="l">
              <a:spcBef>
                <a:spcPts val="0"/>
              </a:spcBef>
              <a:spcAft>
                <a:spcPts val="0"/>
              </a:spcAft>
              <a:buClr>
                <a:schemeClr val="dk1"/>
              </a:buClr>
              <a:buSzPts val="2000"/>
              <a:buChar char="•"/>
              <a:defRPr/>
            </a:lvl8pPr>
            <a:lvl9pPr indent="-355600" lvl="8" marL="4114800" algn="l">
              <a:spcBef>
                <a:spcPts val="0"/>
              </a:spcBef>
              <a:spcAft>
                <a:spcPts val="0"/>
              </a:spcAft>
              <a:buClr>
                <a:schemeClr val="dk1"/>
              </a:buClr>
              <a:buSzPts val="2000"/>
              <a:buChar char="•"/>
              <a:defRPr/>
            </a:lvl9pPr>
          </a:lstStyle>
          <a:p/>
        </p:txBody>
      </p:sp>
      <p:sp>
        <p:nvSpPr>
          <p:cNvPr id="104" name="Google Shape;104;p43"/>
          <p:cNvSpPr txBox="1"/>
          <p:nvPr>
            <p:ph idx="12" type="sldNum"/>
          </p:nvPr>
        </p:nvSpPr>
        <p:spPr>
          <a:xfrm>
            <a:off x="8046600" y="6125133"/>
            <a:ext cx="1097400" cy="732800"/>
          </a:xfrm>
          <a:prstGeom prst="rect">
            <a:avLst/>
          </a:prstGeom>
          <a:noFill/>
          <a:ln>
            <a:noFill/>
          </a:ln>
        </p:spPr>
        <p:txBody>
          <a:bodyPr anchorCtr="0" anchor="ctr" bIns="91425" lIns="91425" spcFirstLastPara="1" rIns="91425" wrap="square" tIns="91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ext, and 2 Content" type="txAndTwoObj">
  <p:cSld name="TEXT_AND_TWO_OBJECTS">
    <p:spTree>
      <p:nvGrpSpPr>
        <p:cNvPr id="105" name="Shape 105"/>
        <p:cNvGrpSpPr/>
        <p:nvPr/>
      </p:nvGrpSpPr>
      <p:grpSpPr>
        <a:xfrm>
          <a:off x="0" y="0"/>
          <a:ext cx="0" cy="0"/>
          <a:chOff x="0" y="0"/>
          <a:chExt cx="0" cy="0"/>
        </a:xfrm>
      </p:grpSpPr>
      <p:sp>
        <p:nvSpPr>
          <p:cNvPr id="106" name="Google Shape;106;p4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7" name="Google Shape;107;p44"/>
          <p:cNvSpPr txBox="1"/>
          <p:nvPr>
            <p:ph idx="1" type="body"/>
          </p:nvPr>
        </p:nvSpPr>
        <p:spPr>
          <a:xfrm>
            <a:off x="457200" y="1600202"/>
            <a:ext cx="4038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rgbClr val="7F7F7F"/>
              </a:buClr>
              <a:buSzPts val="1800"/>
              <a:buChar char="•"/>
              <a:defRPr/>
            </a:lvl1pPr>
            <a:lvl2pPr indent="-342900" lvl="1" marL="914400" algn="l">
              <a:spcBef>
                <a:spcPts val="360"/>
              </a:spcBef>
              <a:spcAft>
                <a:spcPts val="0"/>
              </a:spcAft>
              <a:buClr>
                <a:srgbClr val="7F7F7F"/>
              </a:buClr>
              <a:buSzPts val="1800"/>
              <a:buChar char="–"/>
              <a:defRPr/>
            </a:lvl2pPr>
            <a:lvl3pPr indent="-342900" lvl="2" marL="1371600" algn="l">
              <a:spcBef>
                <a:spcPts val="360"/>
              </a:spcBef>
              <a:spcAft>
                <a:spcPts val="0"/>
              </a:spcAft>
              <a:buClr>
                <a:srgbClr val="7F7F7F"/>
              </a:buClr>
              <a:buSzPts val="1800"/>
              <a:buChar char="•"/>
              <a:defRPr/>
            </a:lvl3pPr>
            <a:lvl4pPr indent="-342900" lvl="3" marL="1828800" algn="l">
              <a:spcBef>
                <a:spcPts val="360"/>
              </a:spcBef>
              <a:spcAft>
                <a:spcPts val="0"/>
              </a:spcAft>
              <a:buClr>
                <a:srgbClr val="7F7F7F"/>
              </a:buClr>
              <a:buSzPts val="1800"/>
              <a:buChar char="–"/>
              <a:defRPr/>
            </a:lvl4pPr>
            <a:lvl5pPr indent="-342900" lvl="4" marL="2286000" algn="l">
              <a:spcBef>
                <a:spcPts val="360"/>
              </a:spcBef>
              <a:spcAft>
                <a:spcPts val="0"/>
              </a:spcAft>
              <a:buClr>
                <a:srgbClr val="7F7F7F"/>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8" name="Google Shape;108;p44"/>
          <p:cNvSpPr txBox="1"/>
          <p:nvPr>
            <p:ph idx="2" type="body"/>
          </p:nvPr>
        </p:nvSpPr>
        <p:spPr>
          <a:xfrm>
            <a:off x="4648200" y="1600200"/>
            <a:ext cx="4038600" cy="2185988"/>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rgbClr val="7F7F7F"/>
              </a:buClr>
              <a:buSzPts val="1800"/>
              <a:buChar char="•"/>
              <a:defRPr/>
            </a:lvl1pPr>
            <a:lvl2pPr indent="-342900" lvl="1" marL="914400" algn="l">
              <a:spcBef>
                <a:spcPts val="360"/>
              </a:spcBef>
              <a:spcAft>
                <a:spcPts val="0"/>
              </a:spcAft>
              <a:buClr>
                <a:srgbClr val="7F7F7F"/>
              </a:buClr>
              <a:buSzPts val="1800"/>
              <a:buChar char="–"/>
              <a:defRPr/>
            </a:lvl2pPr>
            <a:lvl3pPr indent="-342900" lvl="2" marL="1371600" algn="l">
              <a:spcBef>
                <a:spcPts val="360"/>
              </a:spcBef>
              <a:spcAft>
                <a:spcPts val="0"/>
              </a:spcAft>
              <a:buClr>
                <a:srgbClr val="7F7F7F"/>
              </a:buClr>
              <a:buSzPts val="1800"/>
              <a:buChar char="•"/>
              <a:defRPr/>
            </a:lvl3pPr>
            <a:lvl4pPr indent="-342900" lvl="3" marL="1828800" algn="l">
              <a:spcBef>
                <a:spcPts val="360"/>
              </a:spcBef>
              <a:spcAft>
                <a:spcPts val="0"/>
              </a:spcAft>
              <a:buClr>
                <a:srgbClr val="7F7F7F"/>
              </a:buClr>
              <a:buSzPts val="1800"/>
              <a:buChar char="–"/>
              <a:defRPr/>
            </a:lvl4pPr>
            <a:lvl5pPr indent="-342900" lvl="4" marL="2286000" algn="l">
              <a:spcBef>
                <a:spcPts val="360"/>
              </a:spcBef>
              <a:spcAft>
                <a:spcPts val="0"/>
              </a:spcAft>
              <a:buClr>
                <a:srgbClr val="7F7F7F"/>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9" name="Google Shape;109;p44"/>
          <p:cNvSpPr txBox="1"/>
          <p:nvPr>
            <p:ph idx="3" type="body"/>
          </p:nvPr>
        </p:nvSpPr>
        <p:spPr>
          <a:xfrm>
            <a:off x="4648200" y="3938590"/>
            <a:ext cx="4038600" cy="2187575"/>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rgbClr val="7F7F7F"/>
              </a:buClr>
              <a:buSzPts val="1800"/>
              <a:buChar char="•"/>
              <a:defRPr/>
            </a:lvl1pPr>
            <a:lvl2pPr indent="-342900" lvl="1" marL="914400" algn="l">
              <a:spcBef>
                <a:spcPts val="360"/>
              </a:spcBef>
              <a:spcAft>
                <a:spcPts val="0"/>
              </a:spcAft>
              <a:buClr>
                <a:srgbClr val="7F7F7F"/>
              </a:buClr>
              <a:buSzPts val="1800"/>
              <a:buChar char="–"/>
              <a:defRPr/>
            </a:lvl2pPr>
            <a:lvl3pPr indent="-342900" lvl="2" marL="1371600" algn="l">
              <a:spcBef>
                <a:spcPts val="360"/>
              </a:spcBef>
              <a:spcAft>
                <a:spcPts val="0"/>
              </a:spcAft>
              <a:buClr>
                <a:srgbClr val="7F7F7F"/>
              </a:buClr>
              <a:buSzPts val="1800"/>
              <a:buChar char="•"/>
              <a:defRPr/>
            </a:lvl3pPr>
            <a:lvl4pPr indent="-342900" lvl="3" marL="1828800" algn="l">
              <a:spcBef>
                <a:spcPts val="360"/>
              </a:spcBef>
              <a:spcAft>
                <a:spcPts val="0"/>
              </a:spcAft>
              <a:buClr>
                <a:srgbClr val="7F7F7F"/>
              </a:buClr>
              <a:buSzPts val="1800"/>
              <a:buChar char="–"/>
              <a:defRPr/>
            </a:lvl4pPr>
            <a:lvl5pPr indent="-342900" lvl="4" marL="2286000" algn="l">
              <a:spcBef>
                <a:spcPts val="360"/>
              </a:spcBef>
              <a:spcAft>
                <a:spcPts val="0"/>
              </a:spcAft>
              <a:buClr>
                <a:srgbClr val="7F7F7F"/>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0" name="Google Shape;110;p44"/>
          <p:cNvSpPr txBox="1"/>
          <p:nvPr>
            <p:ph idx="10" type="dt"/>
          </p:nvPr>
        </p:nvSpPr>
        <p:spPr>
          <a:xfrm>
            <a:off x="457200" y="6245225"/>
            <a:ext cx="2133600" cy="4762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4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2" name="Google Shape;112;p4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37" name="Shape 37"/>
        <p:cNvGrpSpPr/>
        <p:nvPr/>
      </p:nvGrpSpPr>
      <p:grpSpPr>
        <a:xfrm>
          <a:off x="0" y="0"/>
          <a:ext cx="0" cy="0"/>
          <a:chOff x="0" y="0"/>
          <a:chExt cx="0" cy="0"/>
        </a:xfrm>
      </p:grpSpPr>
      <p:sp>
        <p:nvSpPr>
          <p:cNvPr id="38" name="Google Shape;38;p32"/>
          <p:cNvSpPr txBox="1"/>
          <p:nvPr>
            <p:ph type="title"/>
          </p:nvPr>
        </p:nvSpPr>
        <p:spPr>
          <a:xfrm>
            <a:off x="251520" y="476672"/>
            <a:ext cx="8229600" cy="792088"/>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32"/>
          <p:cNvSpPr txBox="1"/>
          <p:nvPr>
            <p:ph idx="1" type="body"/>
          </p:nvPr>
        </p:nvSpPr>
        <p:spPr>
          <a:xfrm>
            <a:off x="457200" y="1351309"/>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rgbClr val="7F7F7F"/>
              </a:buClr>
              <a:buSzPts val="1800"/>
              <a:buChar char="•"/>
              <a:defRPr/>
            </a:lvl1pPr>
            <a:lvl2pPr indent="-342900" lvl="1" marL="914400" algn="l">
              <a:spcBef>
                <a:spcPts val="360"/>
              </a:spcBef>
              <a:spcAft>
                <a:spcPts val="0"/>
              </a:spcAft>
              <a:buClr>
                <a:srgbClr val="7F7F7F"/>
              </a:buClr>
              <a:buSzPts val="1800"/>
              <a:buChar char="–"/>
              <a:defRPr/>
            </a:lvl2pPr>
            <a:lvl3pPr indent="-342900" lvl="2" marL="1371600" algn="l">
              <a:spcBef>
                <a:spcPts val="360"/>
              </a:spcBef>
              <a:spcAft>
                <a:spcPts val="0"/>
              </a:spcAft>
              <a:buClr>
                <a:srgbClr val="7F7F7F"/>
              </a:buClr>
              <a:buSzPts val="1800"/>
              <a:buChar char="•"/>
              <a:defRPr/>
            </a:lvl3pPr>
            <a:lvl4pPr indent="-342900" lvl="3" marL="1828800" algn="l">
              <a:spcBef>
                <a:spcPts val="360"/>
              </a:spcBef>
              <a:spcAft>
                <a:spcPts val="0"/>
              </a:spcAft>
              <a:buClr>
                <a:srgbClr val="7F7F7F"/>
              </a:buClr>
              <a:buSzPts val="1800"/>
              <a:buChar char="–"/>
              <a:defRPr/>
            </a:lvl4pPr>
            <a:lvl5pPr indent="-342900" lvl="4" marL="2286000" algn="l">
              <a:spcBef>
                <a:spcPts val="360"/>
              </a:spcBef>
              <a:spcAft>
                <a:spcPts val="0"/>
              </a:spcAft>
              <a:buClr>
                <a:srgbClr val="7F7F7F"/>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0" name="Google Shape;40;p32"/>
          <p:cNvSpPr txBox="1"/>
          <p:nvPr>
            <p:ph idx="10" type="dt"/>
          </p:nvPr>
        </p:nvSpPr>
        <p:spPr>
          <a:xfrm>
            <a:off x="6660232" y="44624"/>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32"/>
          <p:cNvSpPr txBox="1"/>
          <p:nvPr>
            <p:ph idx="12" type="sldNum"/>
          </p:nvPr>
        </p:nvSpPr>
        <p:spPr>
          <a:xfrm>
            <a:off x="6614864" y="6021288"/>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Only">
  <p:cSld name="1_Title Only">
    <p:bg>
      <p:bgPr>
        <a:solidFill>
          <a:schemeClr val="lt1"/>
        </a:solidFill>
      </p:bgPr>
    </p:bg>
    <p:spTree>
      <p:nvGrpSpPr>
        <p:cNvPr id="42" name="Shape 42"/>
        <p:cNvGrpSpPr/>
        <p:nvPr/>
      </p:nvGrpSpPr>
      <p:grpSpPr>
        <a:xfrm>
          <a:off x="0" y="0"/>
          <a:ext cx="0" cy="0"/>
          <a:chOff x="0" y="0"/>
          <a:chExt cx="0" cy="0"/>
        </a:xfrm>
      </p:grpSpPr>
      <p:sp>
        <p:nvSpPr>
          <p:cNvPr id="43" name="Google Shape;43;p33"/>
          <p:cNvSpPr txBox="1"/>
          <p:nvPr>
            <p:ph idx="10" type="dt"/>
          </p:nvPr>
        </p:nvSpPr>
        <p:spPr>
          <a:xfrm>
            <a:off x="6660000" y="36001"/>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3"/>
          <p:cNvSpPr txBox="1"/>
          <p:nvPr>
            <p:ph idx="12" type="sldNum"/>
          </p:nvPr>
        </p:nvSpPr>
        <p:spPr>
          <a:xfrm>
            <a:off x="6614864" y="6021288"/>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5" name="Google Shape;45;p33"/>
          <p:cNvSpPr/>
          <p:nvPr/>
        </p:nvSpPr>
        <p:spPr>
          <a:xfrm>
            <a:off x="0" y="0"/>
            <a:ext cx="9144000" cy="1556792"/>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6" name="Shape 46"/>
        <p:cNvGrpSpPr/>
        <p:nvPr/>
      </p:nvGrpSpPr>
      <p:grpSpPr>
        <a:xfrm>
          <a:off x="0" y="0"/>
          <a:ext cx="0" cy="0"/>
          <a:chOff x="0" y="0"/>
          <a:chExt cx="0" cy="0"/>
        </a:xfrm>
      </p:grpSpPr>
      <p:sp>
        <p:nvSpPr>
          <p:cNvPr id="47" name="Google Shape;47;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34"/>
          <p:cNvSpPr txBox="1"/>
          <p:nvPr>
            <p:ph idx="10" type="dt"/>
          </p:nvPr>
        </p:nvSpPr>
        <p:spPr>
          <a:xfrm>
            <a:off x="6660000" y="36000"/>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4"/>
          <p:cNvSpPr txBox="1"/>
          <p:nvPr>
            <p:ph idx="12" type="sldNum"/>
          </p:nvPr>
        </p:nvSpPr>
        <p:spPr>
          <a:xfrm>
            <a:off x="6614864" y="6021288"/>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ext, and Content" type="txAndObj">
  <p:cSld name="TEXT_AND_OBJECT">
    <p:spTree>
      <p:nvGrpSpPr>
        <p:cNvPr id="50" name="Shape 50"/>
        <p:cNvGrpSpPr/>
        <p:nvPr/>
      </p:nvGrpSpPr>
      <p:grpSpPr>
        <a:xfrm>
          <a:off x="0" y="0"/>
          <a:ext cx="0" cy="0"/>
          <a:chOff x="0" y="0"/>
          <a:chExt cx="0" cy="0"/>
        </a:xfrm>
      </p:grpSpPr>
      <p:sp>
        <p:nvSpPr>
          <p:cNvPr id="51" name="Google Shape;51;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35"/>
          <p:cNvSpPr txBox="1"/>
          <p:nvPr>
            <p:ph idx="1" type="body"/>
          </p:nvPr>
        </p:nvSpPr>
        <p:spPr>
          <a:xfrm>
            <a:off x="457200" y="1600202"/>
            <a:ext cx="4038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rgbClr val="7F7F7F"/>
              </a:buClr>
              <a:buSzPts val="1800"/>
              <a:buChar char="•"/>
              <a:defRPr/>
            </a:lvl1pPr>
            <a:lvl2pPr indent="-342900" lvl="1" marL="914400" algn="l">
              <a:spcBef>
                <a:spcPts val="360"/>
              </a:spcBef>
              <a:spcAft>
                <a:spcPts val="0"/>
              </a:spcAft>
              <a:buClr>
                <a:srgbClr val="7F7F7F"/>
              </a:buClr>
              <a:buSzPts val="1800"/>
              <a:buChar char="–"/>
              <a:defRPr/>
            </a:lvl2pPr>
            <a:lvl3pPr indent="-342900" lvl="2" marL="1371600" algn="l">
              <a:spcBef>
                <a:spcPts val="360"/>
              </a:spcBef>
              <a:spcAft>
                <a:spcPts val="0"/>
              </a:spcAft>
              <a:buClr>
                <a:srgbClr val="7F7F7F"/>
              </a:buClr>
              <a:buSzPts val="1800"/>
              <a:buChar char="•"/>
              <a:defRPr/>
            </a:lvl3pPr>
            <a:lvl4pPr indent="-342900" lvl="3" marL="1828800" algn="l">
              <a:spcBef>
                <a:spcPts val="360"/>
              </a:spcBef>
              <a:spcAft>
                <a:spcPts val="0"/>
              </a:spcAft>
              <a:buClr>
                <a:srgbClr val="7F7F7F"/>
              </a:buClr>
              <a:buSzPts val="1800"/>
              <a:buChar char="–"/>
              <a:defRPr/>
            </a:lvl4pPr>
            <a:lvl5pPr indent="-342900" lvl="4" marL="2286000" algn="l">
              <a:spcBef>
                <a:spcPts val="360"/>
              </a:spcBef>
              <a:spcAft>
                <a:spcPts val="0"/>
              </a:spcAft>
              <a:buClr>
                <a:srgbClr val="7F7F7F"/>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3" name="Google Shape;53;p35"/>
          <p:cNvSpPr txBox="1"/>
          <p:nvPr>
            <p:ph idx="2" type="body"/>
          </p:nvPr>
        </p:nvSpPr>
        <p:spPr>
          <a:xfrm>
            <a:off x="4648200" y="1600202"/>
            <a:ext cx="4038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rgbClr val="7F7F7F"/>
              </a:buClr>
              <a:buSzPts val="1800"/>
              <a:buChar char="•"/>
              <a:defRPr/>
            </a:lvl1pPr>
            <a:lvl2pPr indent="-342900" lvl="1" marL="914400" algn="l">
              <a:spcBef>
                <a:spcPts val="360"/>
              </a:spcBef>
              <a:spcAft>
                <a:spcPts val="0"/>
              </a:spcAft>
              <a:buClr>
                <a:srgbClr val="7F7F7F"/>
              </a:buClr>
              <a:buSzPts val="1800"/>
              <a:buChar char="–"/>
              <a:defRPr/>
            </a:lvl2pPr>
            <a:lvl3pPr indent="-342900" lvl="2" marL="1371600" algn="l">
              <a:spcBef>
                <a:spcPts val="360"/>
              </a:spcBef>
              <a:spcAft>
                <a:spcPts val="0"/>
              </a:spcAft>
              <a:buClr>
                <a:srgbClr val="7F7F7F"/>
              </a:buClr>
              <a:buSzPts val="1800"/>
              <a:buChar char="•"/>
              <a:defRPr/>
            </a:lvl3pPr>
            <a:lvl4pPr indent="-342900" lvl="3" marL="1828800" algn="l">
              <a:spcBef>
                <a:spcPts val="360"/>
              </a:spcBef>
              <a:spcAft>
                <a:spcPts val="0"/>
              </a:spcAft>
              <a:buClr>
                <a:srgbClr val="7F7F7F"/>
              </a:buClr>
              <a:buSzPts val="1800"/>
              <a:buChar char="–"/>
              <a:defRPr/>
            </a:lvl4pPr>
            <a:lvl5pPr indent="-342900" lvl="4" marL="2286000" algn="l">
              <a:spcBef>
                <a:spcPts val="360"/>
              </a:spcBef>
              <a:spcAft>
                <a:spcPts val="0"/>
              </a:spcAft>
              <a:buClr>
                <a:srgbClr val="7F7F7F"/>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4" name="Google Shape;54;p35"/>
          <p:cNvSpPr txBox="1"/>
          <p:nvPr>
            <p:ph idx="10" type="dt"/>
          </p:nvPr>
        </p:nvSpPr>
        <p:spPr>
          <a:xfrm>
            <a:off x="457200" y="6245225"/>
            <a:ext cx="2133600" cy="4762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3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6" name="Google Shape;56;p3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57" name="Shape 57"/>
        <p:cNvGrpSpPr/>
        <p:nvPr/>
      </p:nvGrpSpPr>
      <p:grpSpPr>
        <a:xfrm>
          <a:off x="0" y="0"/>
          <a:ext cx="0" cy="0"/>
          <a:chOff x="0" y="0"/>
          <a:chExt cx="0" cy="0"/>
        </a:xfrm>
      </p:grpSpPr>
      <p:sp>
        <p:nvSpPr>
          <p:cNvPr id="58" name="Google Shape;58;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3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rgbClr val="7F7F7F"/>
              </a:buClr>
              <a:buSzPts val="2800"/>
              <a:buChar char="•"/>
              <a:defRPr sz="2800"/>
            </a:lvl1pPr>
            <a:lvl2pPr indent="-381000" lvl="1" marL="914400" algn="l">
              <a:spcBef>
                <a:spcPts val="480"/>
              </a:spcBef>
              <a:spcAft>
                <a:spcPts val="0"/>
              </a:spcAft>
              <a:buClr>
                <a:srgbClr val="7F7F7F"/>
              </a:buClr>
              <a:buSzPts val="2400"/>
              <a:buChar char="–"/>
              <a:defRPr sz="2400"/>
            </a:lvl2pPr>
            <a:lvl3pPr indent="-355600" lvl="2" marL="1371600" algn="l">
              <a:spcBef>
                <a:spcPts val="400"/>
              </a:spcBef>
              <a:spcAft>
                <a:spcPts val="0"/>
              </a:spcAft>
              <a:buClr>
                <a:srgbClr val="7F7F7F"/>
              </a:buClr>
              <a:buSzPts val="2000"/>
              <a:buChar char="•"/>
              <a:defRPr sz="2000"/>
            </a:lvl3pPr>
            <a:lvl4pPr indent="-342900" lvl="3" marL="1828800" algn="l">
              <a:spcBef>
                <a:spcPts val="360"/>
              </a:spcBef>
              <a:spcAft>
                <a:spcPts val="0"/>
              </a:spcAft>
              <a:buClr>
                <a:srgbClr val="7F7F7F"/>
              </a:buClr>
              <a:buSzPts val="1800"/>
              <a:buChar char="–"/>
              <a:defRPr sz="1800"/>
            </a:lvl4pPr>
            <a:lvl5pPr indent="-342900" lvl="4" marL="2286000" algn="l">
              <a:spcBef>
                <a:spcPts val="360"/>
              </a:spcBef>
              <a:spcAft>
                <a:spcPts val="0"/>
              </a:spcAft>
              <a:buClr>
                <a:srgbClr val="7F7F7F"/>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60" name="Google Shape;60;p3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rgbClr val="7F7F7F"/>
              </a:buClr>
              <a:buSzPts val="2800"/>
              <a:buChar char="•"/>
              <a:defRPr sz="2800"/>
            </a:lvl1pPr>
            <a:lvl2pPr indent="-381000" lvl="1" marL="914400" algn="l">
              <a:spcBef>
                <a:spcPts val="480"/>
              </a:spcBef>
              <a:spcAft>
                <a:spcPts val="0"/>
              </a:spcAft>
              <a:buClr>
                <a:srgbClr val="7F7F7F"/>
              </a:buClr>
              <a:buSzPts val="2400"/>
              <a:buChar char="–"/>
              <a:defRPr sz="2400"/>
            </a:lvl2pPr>
            <a:lvl3pPr indent="-355600" lvl="2" marL="1371600" algn="l">
              <a:spcBef>
                <a:spcPts val="400"/>
              </a:spcBef>
              <a:spcAft>
                <a:spcPts val="0"/>
              </a:spcAft>
              <a:buClr>
                <a:srgbClr val="7F7F7F"/>
              </a:buClr>
              <a:buSzPts val="2000"/>
              <a:buChar char="•"/>
              <a:defRPr sz="2000"/>
            </a:lvl3pPr>
            <a:lvl4pPr indent="-342900" lvl="3" marL="1828800" algn="l">
              <a:spcBef>
                <a:spcPts val="360"/>
              </a:spcBef>
              <a:spcAft>
                <a:spcPts val="0"/>
              </a:spcAft>
              <a:buClr>
                <a:srgbClr val="7F7F7F"/>
              </a:buClr>
              <a:buSzPts val="1800"/>
              <a:buChar char="–"/>
              <a:defRPr sz="1800"/>
            </a:lvl4pPr>
            <a:lvl5pPr indent="-342900" lvl="4" marL="2286000" algn="l">
              <a:spcBef>
                <a:spcPts val="360"/>
              </a:spcBef>
              <a:spcAft>
                <a:spcPts val="0"/>
              </a:spcAft>
              <a:buClr>
                <a:srgbClr val="7F7F7F"/>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61" name="Google Shape;61;p36"/>
          <p:cNvSpPr txBox="1"/>
          <p:nvPr>
            <p:ph idx="10" type="dt"/>
          </p:nvPr>
        </p:nvSpPr>
        <p:spPr>
          <a:xfrm>
            <a:off x="6660000" y="36000"/>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36"/>
          <p:cNvSpPr txBox="1"/>
          <p:nvPr>
            <p:ph idx="12" type="sldNum"/>
          </p:nvPr>
        </p:nvSpPr>
        <p:spPr>
          <a:xfrm>
            <a:off x="6614864" y="6021288"/>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63" name="Shape 63"/>
        <p:cNvGrpSpPr/>
        <p:nvPr/>
      </p:nvGrpSpPr>
      <p:grpSpPr>
        <a:xfrm>
          <a:off x="0" y="0"/>
          <a:ext cx="0" cy="0"/>
          <a:chOff x="0" y="0"/>
          <a:chExt cx="0" cy="0"/>
        </a:xfrm>
      </p:grpSpPr>
      <p:sp>
        <p:nvSpPr>
          <p:cNvPr id="64" name="Google Shape;64;p37"/>
          <p:cNvSpPr txBox="1"/>
          <p:nvPr>
            <p:ph type="title"/>
          </p:nvPr>
        </p:nvSpPr>
        <p:spPr>
          <a:xfrm>
            <a:off x="457200" y="273050"/>
            <a:ext cx="8219256" cy="779686"/>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000"/>
              <a:buFont typeface="Quattrocento Sans"/>
              <a:buNone/>
              <a:defRPr b="1"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37"/>
          <p:cNvSpPr txBox="1"/>
          <p:nvPr>
            <p:ph idx="1" type="body"/>
          </p:nvPr>
        </p:nvSpPr>
        <p:spPr>
          <a:xfrm>
            <a:off x="3575050" y="1268760"/>
            <a:ext cx="5111750" cy="485740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rgbClr val="7F7F7F"/>
              </a:buClr>
              <a:buSzPts val="3200"/>
              <a:buChar char="•"/>
              <a:defRPr sz="3200"/>
            </a:lvl1pPr>
            <a:lvl2pPr indent="-406400" lvl="1" marL="914400" algn="l">
              <a:spcBef>
                <a:spcPts val="560"/>
              </a:spcBef>
              <a:spcAft>
                <a:spcPts val="0"/>
              </a:spcAft>
              <a:buClr>
                <a:srgbClr val="7F7F7F"/>
              </a:buClr>
              <a:buSzPts val="2800"/>
              <a:buChar char="–"/>
              <a:defRPr sz="2800"/>
            </a:lvl2pPr>
            <a:lvl3pPr indent="-381000" lvl="2" marL="1371600" algn="l">
              <a:spcBef>
                <a:spcPts val="480"/>
              </a:spcBef>
              <a:spcAft>
                <a:spcPts val="0"/>
              </a:spcAft>
              <a:buClr>
                <a:srgbClr val="7F7F7F"/>
              </a:buClr>
              <a:buSzPts val="2400"/>
              <a:buChar char="•"/>
              <a:defRPr sz="2400"/>
            </a:lvl3pPr>
            <a:lvl4pPr indent="-355600" lvl="3" marL="1828800" algn="l">
              <a:spcBef>
                <a:spcPts val="400"/>
              </a:spcBef>
              <a:spcAft>
                <a:spcPts val="0"/>
              </a:spcAft>
              <a:buClr>
                <a:srgbClr val="7F7F7F"/>
              </a:buClr>
              <a:buSzPts val="2000"/>
              <a:buChar char="–"/>
              <a:defRPr sz="2000"/>
            </a:lvl4pPr>
            <a:lvl5pPr indent="-355600" lvl="4" marL="2286000" algn="l">
              <a:spcBef>
                <a:spcPts val="400"/>
              </a:spcBef>
              <a:spcAft>
                <a:spcPts val="0"/>
              </a:spcAft>
              <a:buClr>
                <a:srgbClr val="7F7F7F"/>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6" name="Google Shape;66;p37"/>
          <p:cNvSpPr txBox="1"/>
          <p:nvPr>
            <p:ph idx="2" type="body"/>
          </p:nvPr>
        </p:nvSpPr>
        <p:spPr>
          <a:xfrm>
            <a:off x="457200" y="1268760"/>
            <a:ext cx="3008313" cy="485740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rgbClr val="7F7F7F"/>
              </a:buClr>
              <a:buSzPts val="1400"/>
              <a:buNone/>
              <a:defRPr sz="1400"/>
            </a:lvl1pPr>
            <a:lvl2pPr indent="-228600" lvl="1" marL="914400" algn="l">
              <a:spcBef>
                <a:spcPts val="240"/>
              </a:spcBef>
              <a:spcAft>
                <a:spcPts val="0"/>
              </a:spcAft>
              <a:buClr>
                <a:srgbClr val="7F7F7F"/>
              </a:buClr>
              <a:buSzPts val="1200"/>
              <a:buNone/>
              <a:defRPr sz="1200"/>
            </a:lvl2pPr>
            <a:lvl3pPr indent="-228600" lvl="2" marL="1371600" algn="l">
              <a:spcBef>
                <a:spcPts val="200"/>
              </a:spcBef>
              <a:spcAft>
                <a:spcPts val="0"/>
              </a:spcAft>
              <a:buClr>
                <a:srgbClr val="7F7F7F"/>
              </a:buClr>
              <a:buSzPts val="1000"/>
              <a:buNone/>
              <a:defRPr sz="1000"/>
            </a:lvl3pPr>
            <a:lvl4pPr indent="-228600" lvl="3" marL="1828800" algn="l">
              <a:spcBef>
                <a:spcPts val="180"/>
              </a:spcBef>
              <a:spcAft>
                <a:spcPts val="0"/>
              </a:spcAft>
              <a:buClr>
                <a:srgbClr val="7F7F7F"/>
              </a:buClr>
              <a:buSzPts val="900"/>
              <a:buNone/>
              <a:defRPr sz="900"/>
            </a:lvl4pPr>
            <a:lvl5pPr indent="-228600" lvl="4" marL="2286000" algn="l">
              <a:spcBef>
                <a:spcPts val="180"/>
              </a:spcBef>
              <a:spcAft>
                <a:spcPts val="0"/>
              </a:spcAft>
              <a:buClr>
                <a:srgbClr val="7F7F7F"/>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7" name="Google Shape;67;p37"/>
          <p:cNvSpPr txBox="1"/>
          <p:nvPr>
            <p:ph idx="10" type="dt"/>
          </p:nvPr>
        </p:nvSpPr>
        <p:spPr>
          <a:xfrm>
            <a:off x="6660000" y="36000"/>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7"/>
          <p:cNvSpPr txBox="1"/>
          <p:nvPr>
            <p:ph idx="12" type="sldNum"/>
          </p:nvPr>
        </p:nvSpPr>
        <p:spPr>
          <a:xfrm>
            <a:off x="6614864" y="6021288"/>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9" name="Shape 69"/>
        <p:cNvGrpSpPr/>
        <p:nvPr/>
      </p:nvGrpSpPr>
      <p:grpSpPr>
        <a:xfrm>
          <a:off x="0" y="0"/>
          <a:ext cx="0" cy="0"/>
          <a:chOff x="0" y="0"/>
          <a:chExt cx="0" cy="0"/>
        </a:xfrm>
      </p:grpSpPr>
      <p:sp>
        <p:nvSpPr>
          <p:cNvPr id="70" name="Google Shape;70;p3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0070C0"/>
              </a:buClr>
              <a:buSzPts val="4000"/>
              <a:buFont typeface="Quattrocento Sans"/>
              <a:buNone/>
              <a:defRPr b="1" sz="4000" cap="none">
                <a:solidFill>
                  <a:srgbClr val="0070C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3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72" name="Google Shape;72;p38"/>
          <p:cNvSpPr txBox="1"/>
          <p:nvPr>
            <p:ph idx="12" type="sldNum"/>
          </p:nvPr>
        </p:nvSpPr>
        <p:spPr>
          <a:xfrm>
            <a:off x="6614864" y="6021288"/>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73" name="Shape 73"/>
        <p:cNvGrpSpPr/>
        <p:nvPr/>
      </p:nvGrpSpPr>
      <p:grpSpPr>
        <a:xfrm>
          <a:off x="0" y="0"/>
          <a:ext cx="0" cy="0"/>
          <a:chOff x="0" y="0"/>
          <a:chExt cx="0" cy="0"/>
        </a:xfrm>
      </p:grpSpPr>
      <p:sp>
        <p:nvSpPr>
          <p:cNvPr id="74" name="Google Shape;74;p3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44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3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rgbClr val="0070C0"/>
              </a:buClr>
              <a:buSzPts val="2400"/>
              <a:buNone/>
              <a:defRPr b="1" sz="2400">
                <a:solidFill>
                  <a:srgbClr val="0070C0"/>
                </a:solidFill>
              </a:defRPr>
            </a:lvl1pPr>
            <a:lvl2pPr indent="-228600" lvl="1" marL="914400" algn="l">
              <a:spcBef>
                <a:spcPts val="400"/>
              </a:spcBef>
              <a:spcAft>
                <a:spcPts val="0"/>
              </a:spcAft>
              <a:buClr>
                <a:srgbClr val="7F7F7F"/>
              </a:buClr>
              <a:buSzPts val="2000"/>
              <a:buNone/>
              <a:defRPr b="1" sz="2000"/>
            </a:lvl2pPr>
            <a:lvl3pPr indent="-228600" lvl="2" marL="1371600" algn="l">
              <a:spcBef>
                <a:spcPts val="360"/>
              </a:spcBef>
              <a:spcAft>
                <a:spcPts val="0"/>
              </a:spcAft>
              <a:buClr>
                <a:srgbClr val="7F7F7F"/>
              </a:buClr>
              <a:buSzPts val="1800"/>
              <a:buNone/>
              <a:defRPr b="1" sz="1800"/>
            </a:lvl3pPr>
            <a:lvl4pPr indent="-228600" lvl="3" marL="1828800" algn="l">
              <a:spcBef>
                <a:spcPts val="320"/>
              </a:spcBef>
              <a:spcAft>
                <a:spcPts val="0"/>
              </a:spcAft>
              <a:buClr>
                <a:srgbClr val="7F7F7F"/>
              </a:buClr>
              <a:buSzPts val="1600"/>
              <a:buNone/>
              <a:defRPr b="1" sz="1600"/>
            </a:lvl4pPr>
            <a:lvl5pPr indent="-228600" lvl="4" marL="2286000" algn="l">
              <a:spcBef>
                <a:spcPts val="320"/>
              </a:spcBef>
              <a:spcAft>
                <a:spcPts val="0"/>
              </a:spcAft>
              <a:buClr>
                <a:srgbClr val="7F7F7F"/>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76" name="Google Shape;76;p3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rgbClr val="7F7F7F"/>
              </a:buClr>
              <a:buSzPts val="2400"/>
              <a:buChar char="•"/>
              <a:defRPr sz="2400"/>
            </a:lvl1pPr>
            <a:lvl2pPr indent="-355600" lvl="1" marL="914400" algn="l">
              <a:spcBef>
                <a:spcPts val="400"/>
              </a:spcBef>
              <a:spcAft>
                <a:spcPts val="0"/>
              </a:spcAft>
              <a:buClr>
                <a:srgbClr val="7F7F7F"/>
              </a:buClr>
              <a:buSzPts val="2000"/>
              <a:buChar char="–"/>
              <a:defRPr sz="2000"/>
            </a:lvl2pPr>
            <a:lvl3pPr indent="-342900" lvl="2" marL="1371600" algn="l">
              <a:spcBef>
                <a:spcPts val="360"/>
              </a:spcBef>
              <a:spcAft>
                <a:spcPts val="0"/>
              </a:spcAft>
              <a:buClr>
                <a:srgbClr val="7F7F7F"/>
              </a:buClr>
              <a:buSzPts val="1800"/>
              <a:buChar char="•"/>
              <a:defRPr sz="1800"/>
            </a:lvl3pPr>
            <a:lvl4pPr indent="-330200" lvl="3" marL="1828800" algn="l">
              <a:spcBef>
                <a:spcPts val="320"/>
              </a:spcBef>
              <a:spcAft>
                <a:spcPts val="0"/>
              </a:spcAft>
              <a:buClr>
                <a:srgbClr val="7F7F7F"/>
              </a:buClr>
              <a:buSzPts val="1600"/>
              <a:buChar char="–"/>
              <a:defRPr sz="1600"/>
            </a:lvl4pPr>
            <a:lvl5pPr indent="-330200" lvl="4" marL="2286000" algn="l">
              <a:spcBef>
                <a:spcPts val="320"/>
              </a:spcBef>
              <a:spcAft>
                <a:spcPts val="0"/>
              </a:spcAft>
              <a:buClr>
                <a:srgbClr val="7F7F7F"/>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77" name="Google Shape;77;p3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rgbClr val="0070C0"/>
              </a:buClr>
              <a:buSzPts val="2400"/>
              <a:buNone/>
              <a:defRPr b="1" sz="2400">
                <a:solidFill>
                  <a:srgbClr val="0070C0"/>
                </a:solidFill>
              </a:defRPr>
            </a:lvl1pPr>
            <a:lvl2pPr indent="-228600" lvl="1" marL="914400" algn="l">
              <a:spcBef>
                <a:spcPts val="400"/>
              </a:spcBef>
              <a:spcAft>
                <a:spcPts val="0"/>
              </a:spcAft>
              <a:buClr>
                <a:srgbClr val="7F7F7F"/>
              </a:buClr>
              <a:buSzPts val="2000"/>
              <a:buNone/>
              <a:defRPr b="1" sz="2000"/>
            </a:lvl2pPr>
            <a:lvl3pPr indent="-228600" lvl="2" marL="1371600" algn="l">
              <a:spcBef>
                <a:spcPts val="360"/>
              </a:spcBef>
              <a:spcAft>
                <a:spcPts val="0"/>
              </a:spcAft>
              <a:buClr>
                <a:srgbClr val="7F7F7F"/>
              </a:buClr>
              <a:buSzPts val="1800"/>
              <a:buNone/>
              <a:defRPr b="1" sz="1800"/>
            </a:lvl3pPr>
            <a:lvl4pPr indent="-228600" lvl="3" marL="1828800" algn="l">
              <a:spcBef>
                <a:spcPts val="320"/>
              </a:spcBef>
              <a:spcAft>
                <a:spcPts val="0"/>
              </a:spcAft>
              <a:buClr>
                <a:srgbClr val="7F7F7F"/>
              </a:buClr>
              <a:buSzPts val="1600"/>
              <a:buNone/>
              <a:defRPr b="1" sz="1600"/>
            </a:lvl4pPr>
            <a:lvl5pPr indent="-228600" lvl="4" marL="2286000" algn="l">
              <a:spcBef>
                <a:spcPts val="320"/>
              </a:spcBef>
              <a:spcAft>
                <a:spcPts val="0"/>
              </a:spcAft>
              <a:buClr>
                <a:srgbClr val="7F7F7F"/>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78" name="Google Shape;78;p3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rgbClr val="7F7F7F"/>
              </a:buClr>
              <a:buSzPts val="2400"/>
              <a:buChar char="•"/>
              <a:defRPr sz="2400"/>
            </a:lvl1pPr>
            <a:lvl2pPr indent="-355600" lvl="1" marL="914400" algn="l">
              <a:spcBef>
                <a:spcPts val="400"/>
              </a:spcBef>
              <a:spcAft>
                <a:spcPts val="0"/>
              </a:spcAft>
              <a:buClr>
                <a:srgbClr val="7F7F7F"/>
              </a:buClr>
              <a:buSzPts val="2000"/>
              <a:buChar char="–"/>
              <a:defRPr sz="2000"/>
            </a:lvl2pPr>
            <a:lvl3pPr indent="-342900" lvl="2" marL="1371600" algn="l">
              <a:spcBef>
                <a:spcPts val="360"/>
              </a:spcBef>
              <a:spcAft>
                <a:spcPts val="0"/>
              </a:spcAft>
              <a:buClr>
                <a:srgbClr val="7F7F7F"/>
              </a:buClr>
              <a:buSzPts val="1800"/>
              <a:buChar char="•"/>
              <a:defRPr sz="1800"/>
            </a:lvl3pPr>
            <a:lvl4pPr indent="-330200" lvl="3" marL="1828800" algn="l">
              <a:spcBef>
                <a:spcPts val="320"/>
              </a:spcBef>
              <a:spcAft>
                <a:spcPts val="0"/>
              </a:spcAft>
              <a:buClr>
                <a:srgbClr val="7F7F7F"/>
              </a:buClr>
              <a:buSzPts val="1600"/>
              <a:buChar char="–"/>
              <a:defRPr sz="1600"/>
            </a:lvl4pPr>
            <a:lvl5pPr indent="-330200" lvl="4" marL="2286000" algn="l">
              <a:spcBef>
                <a:spcPts val="320"/>
              </a:spcBef>
              <a:spcAft>
                <a:spcPts val="0"/>
              </a:spcAft>
              <a:buClr>
                <a:srgbClr val="7F7F7F"/>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79" name="Google Shape;79;p39"/>
          <p:cNvSpPr txBox="1"/>
          <p:nvPr>
            <p:ph idx="10" type="dt"/>
          </p:nvPr>
        </p:nvSpPr>
        <p:spPr>
          <a:xfrm>
            <a:off x="6660000" y="36000"/>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39"/>
          <p:cNvSpPr txBox="1"/>
          <p:nvPr>
            <p:ph idx="12" type="sldNum"/>
          </p:nvPr>
        </p:nvSpPr>
        <p:spPr>
          <a:xfrm>
            <a:off x="6614864" y="6021288"/>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theme" Target="../theme/theme2.xml"/><Relationship Id="rId16" Type="http://schemas.openxmlformats.org/officeDocument/2006/relationships/slideLayout" Target="../slideLayouts/slideLayout14.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3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rgbClr val="7F7F7F"/>
              </a:buClr>
              <a:buSzPts val="3200"/>
              <a:buFont typeface="Arial"/>
              <a:buChar char="•"/>
              <a:defRPr b="1" i="0" sz="3200" u="none" cap="none" strike="noStrike">
                <a:solidFill>
                  <a:srgbClr val="7F7F7F"/>
                </a:solidFill>
                <a:latin typeface="Quattrocento Sans"/>
                <a:ea typeface="Quattrocento Sans"/>
                <a:cs typeface="Quattrocento Sans"/>
                <a:sym typeface="Quattrocento Sans"/>
              </a:defRPr>
            </a:lvl1pPr>
            <a:lvl2pPr indent="-406400" lvl="1" marL="914400" marR="0" rtl="0" algn="l">
              <a:spcBef>
                <a:spcPts val="560"/>
              </a:spcBef>
              <a:spcAft>
                <a:spcPts val="0"/>
              </a:spcAft>
              <a:buClr>
                <a:srgbClr val="7F7F7F"/>
              </a:buClr>
              <a:buSzPts val="2800"/>
              <a:buFont typeface="Arial"/>
              <a:buChar char="–"/>
              <a:defRPr b="1" i="0" sz="2800" u="none" cap="none" strike="noStrike">
                <a:solidFill>
                  <a:srgbClr val="7F7F7F"/>
                </a:solidFill>
                <a:latin typeface="Quattrocento Sans"/>
                <a:ea typeface="Quattrocento Sans"/>
                <a:cs typeface="Quattrocento Sans"/>
                <a:sym typeface="Quattrocento Sans"/>
              </a:defRPr>
            </a:lvl2pPr>
            <a:lvl3pPr indent="-381000" lvl="2" marL="1371600" marR="0" rtl="0" algn="l">
              <a:spcBef>
                <a:spcPts val="480"/>
              </a:spcBef>
              <a:spcAft>
                <a:spcPts val="0"/>
              </a:spcAft>
              <a:buClr>
                <a:srgbClr val="7F7F7F"/>
              </a:buClr>
              <a:buSzPts val="2400"/>
              <a:buFont typeface="Arial"/>
              <a:buChar char="•"/>
              <a:defRPr b="1" i="0" sz="2400" u="none" cap="none" strike="noStrike">
                <a:solidFill>
                  <a:srgbClr val="7F7F7F"/>
                </a:solidFill>
                <a:latin typeface="Quattrocento Sans"/>
                <a:ea typeface="Quattrocento Sans"/>
                <a:cs typeface="Quattrocento Sans"/>
                <a:sym typeface="Quattrocento Sans"/>
              </a:defRPr>
            </a:lvl3pPr>
            <a:lvl4pPr indent="-355600" lvl="3" marL="1828800" marR="0" rtl="0" algn="l">
              <a:spcBef>
                <a:spcPts val="400"/>
              </a:spcBef>
              <a:spcAft>
                <a:spcPts val="0"/>
              </a:spcAft>
              <a:buClr>
                <a:srgbClr val="7F7F7F"/>
              </a:buClr>
              <a:buSzPts val="2000"/>
              <a:buFont typeface="Arial"/>
              <a:buChar char="–"/>
              <a:defRPr b="1" i="0" sz="2000" u="none" cap="none" strike="noStrike">
                <a:solidFill>
                  <a:srgbClr val="7F7F7F"/>
                </a:solidFill>
                <a:latin typeface="Quattrocento Sans"/>
                <a:ea typeface="Quattrocento Sans"/>
                <a:cs typeface="Quattrocento Sans"/>
                <a:sym typeface="Quattrocento Sans"/>
              </a:defRPr>
            </a:lvl4pPr>
            <a:lvl5pPr indent="-355600" lvl="4" marL="2286000" marR="0" rtl="0" algn="l">
              <a:spcBef>
                <a:spcPts val="400"/>
              </a:spcBef>
              <a:spcAft>
                <a:spcPts val="0"/>
              </a:spcAft>
              <a:buClr>
                <a:srgbClr val="7F7F7F"/>
              </a:buClr>
              <a:buSzPts val="2000"/>
              <a:buFont typeface="Arial"/>
              <a:buChar char="»"/>
              <a:defRPr b="1" i="0" sz="2000" u="none" cap="none" strike="noStrike">
                <a:solidFill>
                  <a:srgbClr val="7F7F7F"/>
                </a:solidFill>
                <a:latin typeface="Quattrocento Sans"/>
                <a:ea typeface="Quattrocento Sans"/>
                <a:cs typeface="Quattrocento Sans"/>
                <a:sym typeface="Quattrocento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1" name="Google Shape;11;p30"/>
          <p:cNvSpPr txBox="1"/>
          <p:nvPr>
            <p:ph idx="12" type="sldNum"/>
          </p:nvPr>
        </p:nvSpPr>
        <p:spPr>
          <a:xfrm>
            <a:off x="6614864" y="6021288"/>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Arial"/>
                <a:ea typeface="Arial"/>
                <a:cs typeface="Arial"/>
                <a:sym typeface="Arial"/>
              </a:defRPr>
            </a:lvl1pPr>
            <a:lvl2pPr indent="0" lvl="1" marL="0" marR="0" rtl="0" algn="r">
              <a:spcBef>
                <a:spcPts val="0"/>
              </a:spcBef>
              <a:buNone/>
              <a:defRPr b="0" i="0" sz="1200" u="none" cap="none" strike="noStrike">
                <a:solidFill>
                  <a:srgbClr val="888888"/>
                </a:solidFill>
                <a:latin typeface="Arial"/>
                <a:ea typeface="Arial"/>
                <a:cs typeface="Arial"/>
                <a:sym typeface="Arial"/>
              </a:defRPr>
            </a:lvl2pPr>
            <a:lvl3pPr indent="0" lvl="2" marL="0" marR="0" rtl="0" algn="r">
              <a:spcBef>
                <a:spcPts val="0"/>
              </a:spcBef>
              <a:buNone/>
              <a:defRPr b="0" i="0" sz="1200" u="none" cap="none" strike="noStrike">
                <a:solidFill>
                  <a:srgbClr val="888888"/>
                </a:solidFill>
                <a:latin typeface="Arial"/>
                <a:ea typeface="Arial"/>
                <a:cs typeface="Arial"/>
                <a:sym typeface="Arial"/>
              </a:defRPr>
            </a:lvl3pPr>
            <a:lvl4pPr indent="0" lvl="3" marL="0" marR="0" rtl="0" algn="r">
              <a:spcBef>
                <a:spcPts val="0"/>
              </a:spcBef>
              <a:buNone/>
              <a:defRPr b="0" i="0" sz="1200" u="none" cap="none" strike="noStrike">
                <a:solidFill>
                  <a:srgbClr val="888888"/>
                </a:solidFill>
                <a:latin typeface="Arial"/>
                <a:ea typeface="Arial"/>
                <a:cs typeface="Arial"/>
                <a:sym typeface="Arial"/>
              </a:defRPr>
            </a:lvl4pPr>
            <a:lvl5pPr indent="0" lvl="4" marL="0" marR="0" rtl="0" algn="r">
              <a:spcBef>
                <a:spcPts val="0"/>
              </a:spcBef>
              <a:buNone/>
              <a:defRPr b="0" i="0" sz="1200" u="none" cap="none" strike="noStrike">
                <a:solidFill>
                  <a:srgbClr val="888888"/>
                </a:solidFill>
                <a:latin typeface="Arial"/>
                <a:ea typeface="Arial"/>
                <a:cs typeface="Arial"/>
                <a:sym typeface="Arial"/>
              </a:defRPr>
            </a:lvl5pPr>
            <a:lvl6pPr indent="0" lvl="5" marL="0" marR="0" rtl="0" algn="r">
              <a:spcBef>
                <a:spcPts val="0"/>
              </a:spcBef>
              <a:buNone/>
              <a:defRPr b="0" i="0" sz="1200" u="none" cap="none" strike="noStrike">
                <a:solidFill>
                  <a:srgbClr val="888888"/>
                </a:solidFill>
                <a:latin typeface="Arial"/>
                <a:ea typeface="Arial"/>
                <a:cs typeface="Arial"/>
                <a:sym typeface="Arial"/>
              </a:defRPr>
            </a:lvl6pPr>
            <a:lvl7pPr indent="0" lvl="6" marL="0" marR="0" rtl="0" algn="r">
              <a:spcBef>
                <a:spcPts val="0"/>
              </a:spcBef>
              <a:buNone/>
              <a:defRPr b="0" i="0" sz="1200" u="none" cap="none" strike="noStrike">
                <a:solidFill>
                  <a:srgbClr val="888888"/>
                </a:solidFill>
                <a:latin typeface="Arial"/>
                <a:ea typeface="Arial"/>
                <a:cs typeface="Arial"/>
                <a:sym typeface="Arial"/>
              </a:defRPr>
            </a:lvl7pPr>
            <a:lvl8pPr indent="0" lvl="7" marL="0" marR="0" rtl="0" algn="r">
              <a:spcBef>
                <a:spcPts val="0"/>
              </a:spcBef>
              <a:buNone/>
              <a:defRPr b="0" i="0" sz="1200" u="none" cap="none" strike="noStrike">
                <a:solidFill>
                  <a:srgbClr val="888888"/>
                </a:solidFill>
                <a:latin typeface="Arial"/>
                <a:ea typeface="Arial"/>
                <a:cs typeface="Arial"/>
                <a:sym typeface="Arial"/>
              </a:defRPr>
            </a:lvl8pPr>
            <a:lvl9pPr indent="0" lvl="8" marL="0" marR="0" rt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2" name="Google Shape;12;p30"/>
          <p:cNvSpPr/>
          <p:nvPr/>
        </p:nvSpPr>
        <p:spPr>
          <a:xfrm>
            <a:off x="0" y="0"/>
            <a:ext cx="9144000" cy="1196817"/>
          </a:xfrm>
          <a:prstGeom prst="rect">
            <a:avLst/>
          </a:prstGeom>
          <a:solidFill>
            <a:srgbClr val="1E7FB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nvGrpSpPr>
          <p:cNvPr id="13" name="Google Shape;13;p30"/>
          <p:cNvGrpSpPr/>
          <p:nvPr/>
        </p:nvGrpSpPr>
        <p:grpSpPr>
          <a:xfrm>
            <a:off x="6799672" y="6178007"/>
            <a:ext cx="1886657" cy="569706"/>
            <a:chOff x="5525840" y="3530278"/>
            <a:chExt cx="1886657" cy="569706"/>
          </a:xfrm>
        </p:grpSpPr>
        <p:sp>
          <p:nvSpPr>
            <p:cNvPr id="14" name="Google Shape;14;p30"/>
            <p:cNvSpPr txBox="1"/>
            <p:nvPr/>
          </p:nvSpPr>
          <p:spPr>
            <a:xfrm>
              <a:off x="5540240" y="3530278"/>
              <a:ext cx="1872257"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000" u="none" cap="none" strike="noStrike">
                  <a:solidFill>
                    <a:srgbClr val="1E7FB8"/>
                  </a:solidFill>
                  <a:latin typeface="Arial"/>
                  <a:ea typeface="Arial"/>
                  <a:cs typeface="Arial"/>
                  <a:sym typeface="Arial"/>
                </a:rPr>
                <a:t>HEALTH</a:t>
              </a:r>
              <a:endParaRPr/>
            </a:p>
          </p:txBody>
        </p:sp>
        <p:grpSp>
          <p:nvGrpSpPr>
            <p:cNvPr id="15" name="Google Shape;15;p30"/>
            <p:cNvGrpSpPr/>
            <p:nvPr/>
          </p:nvGrpSpPr>
          <p:grpSpPr>
            <a:xfrm>
              <a:off x="5525840" y="3618320"/>
              <a:ext cx="1879457" cy="481664"/>
              <a:chOff x="5525840" y="3618320"/>
              <a:chExt cx="1879457" cy="481664"/>
            </a:xfrm>
          </p:grpSpPr>
          <p:sp>
            <p:nvSpPr>
              <p:cNvPr id="16" name="Google Shape;16;p30"/>
              <p:cNvSpPr txBox="1"/>
              <p:nvPr/>
            </p:nvSpPr>
            <p:spPr>
              <a:xfrm>
                <a:off x="6494240" y="3838374"/>
                <a:ext cx="889168"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cap="none">
                    <a:solidFill>
                      <a:srgbClr val="1E7FB8"/>
                    </a:solidFill>
                    <a:latin typeface="Arial"/>
                    <a:ea typeface="Arial"/>
                    <a:cs typeface="Arial"/>
                    <a:sym typeface="Arial"/>
                  </a:rPr>
                  <a:t>programme</a:t>
                </a:r>
                <a:endParaRPr/>
              </a:p>
            </p:txBody>
          </p:sp>
          <p:sp>
            <p:nvSpPr>
              <p:cNvPr id="17" name="Google Shape;17;p30"/>
              <p:cNvSpPr txBox="1"/>
              <p:nvPr/>
            </p:nvSpPr>
            <p:spPr>
              <a:xfrm>
                <a:off x="5525840" y="3618320"/>
                <a:ext cx="187945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cap="none">
                    <a:solidFill>
                      <a:srgbClr val="1E7FB8"/>
                    </a:solidFill>
                    <a:latin typeface="Leelawadee"/>
                    <a:ea typeface="Leelawadee"/>
                    <a:cs typeface="Leelawadee"/>
                    <a:sym typeface="Leelawadee"/>
                  </a:rPr>
                  <a:t>EMERGENCIES</a:t>
                </a:r>
                <a:endParaRPr/>
              </a:p>
            </p:txBody>
          </p:sp>
        </p:grpSp>
      </p:grpSp>
      <p:sp>
        <p:nvSpPr>
          <p:cNvPr id="18" name="Google Shape;18;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chemeClr val="lt1"/>
              </a:buClr>
              <a:buSzPts val="4400"/>
              <a:buFont typeface="Quattrocento Sans"/>
              <a:buNone/>
              <a:defRPr b="1" i="0" sz="4400" u="none" cap="none" strike="noStrike">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cxnSp>
        <p:nvCxnSpPr>
          <p:cNvPr id="19" name="Google Shape;19;p30"/>
          <p:cNvCxnSpPr/>
          <p:nvPr/>
        </p:nvCxnSpPr>
        <p:spPr>
          <a:xfrm>
            <a:off x="-9216" y="6021288"/>
            <a:ext cx="9153216" cy="0"/>
          </a:xfrm>
          <a:prstGeom prst="straightConnector1">
            <a:avLst/>
          </a:prstGeom>
          <a:noFill/>
          <a:ln cap="flat" cmpd="sng" w="25400">
            <a:solidFill>
              <a:srgbClr val="4A7DBA"/>
            </a:solidFill>
            <a:prstDash val="solid"/>
            <a:round/>
            <a:headEnd len="sm" w="sm" type="none"/>
            <a:tailEnd len="sm" w="sm" type="none"/>
          </a:ln>
        </p:spPr>
      </p:cxnSp>
      <p:sp>
        <p:nvSpPr>
          <p:cNvPr id="20" name="Google Shape;20;p30"/>
          <p:cNvSpPr txBox="1"/>
          <p:nvPr>
            <p:ph idx="10" type="dt"/>
          </p:nvPr>
        </p:nvSpPr>
        <p:spPr>
          <a:xfrm>
            <a:off x="6660000" y="36000"/>
            <a:ext cx="21336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200">
                <a:solidFill>
                  <a:schemeClr val="lt1"/>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pic>
        <p:nvPicPr>
          <p:cNvPr id="21" name="Google Shape;21;p30"/>
          <p:cNvPicPr preferRelativeResize="0"/>
          <p:nvPr/>
        </p:nvPicPr>
        <p:blipFill rotWithShape="1">
          <a:blip r:embed="rId1">
            <a:alphaModFix/>
          </a:blip>
          <a:srcRect b="0" l="0" r="0" t="0"/>
          <a:stretch/>
        </p:blipFill>
        <p:spPr>
          <a:xfrm>
            <a:off x="323528" y="6195904"/>
            <a:ext cx="1730717" cy="529723"/>
          </a:xfrm>
          <a:prstGeom prst="rect">
            <a:avLst/>
          </a:prstGeom>
          <a:noFill/>
          <a:ln>
            <a:noFill/>
          </a:ln>
        </p:spPr>
      </p:pic>
      <p:pic>
        <p:nvPicPr>
          <p:cNvPr id="22" name="Google Shape;22;p30"/>
          <p:cNvPicPr preferRelativeResize="0"/>
          <p:nvPr/>
        </p:nvPicPr>
        <p:blipFill rotWithShape="1">
          <a:blip r:embed="rId2">
            <a:alphaModFix/>
          </a:blip>
          <a:srcRect b="0" l="0" r="0" t="0"/>
          <a:stretch/>
        </p:blipFill>
        <p:spPr>
          <a:xfrm>
            <a:off x="3563888" y="6165303"/>
            <a:ext cx="1541333" cy="65845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Lst>
  <p:transition spd="slow">
    <p:push/>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16" name="Shape 116"/>
        <p:cNvGrpSpPr/>
        <p:nvPr/>
      </p:nvGrpSpPr>
      <p:grpSpPr>
        <a:xfrm>
          <a:off x="0" y="0"/>
          <a:ext cx="0" cy="0"/>
          <a:chOff x="0" y="0"/>
          <a:chExt cx="0" cy="0"/>
        </a:xfrm>
      </p:grpSpPr>
      <p:sp>
        <p:nvSpPr>
          <p:cNvPr id="117" name="Google Shape;117;p1"/>
          <p:cNvSpPr txBox="1"/>
          <p:nvPr>
            <p:ph type="ctrTitle"/>
          </p:nvPr>
        </p:nvSpPr>
        <p:spPr>
          <a:xfrm>
            <a:off x="0" y="2132856"/>
            <a:ext cx="9144000" cy="14700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0070C0"/>
              </a:buClr>
              <a:buSzPts val="4860"/>
              <a:buFont typeface="Quattrocento Sans"/>
              <a:buNone/>
            </a:pPr>
            <a:r>
              <a:rPr lang="en-US" sz="4860"/>
              <a:t>EMT Just In Time Training Modules, COVID-19</a:t>
            </a:r>
            <a:endParaRPr sz="4860"/>
          </a:p>
        </p:txBody>
      </p:sp>
      <p:sp>
        <p:nvSpPr>
          <p:cNvPr id="118" name="Google Shape;118;p1"/>
          <p:cNvSpPr txBox="1"/>
          <p:nvPr>
            <p:ph idx="1" type="subTitle"/>
          </p:nvPr>
        </p:nvSpPr>
        <p:spPr>
          <a:xfrm>
            <a:off x="-36512" y="3789040"/>
            <a:ext cx="9144000" cy="618207"/>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0070C0"/>
              </a:buClr>
              <a:buSzPts val="2400"/>
              <a:buNone/>
            </a:pPr>
            <a:r>
              <a:rPr lang="en-US" sz="2400">
                <a:solidFill>
                  <a:srgbClr val="0070C0"/>
                </a:solidFill>
              </a:rPr>
              <a:t>Team Security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10"/>
          <p:cNvSpPr txBox="1"/>
          <p:nvPr>
            <p:ph idx="4294967295" type="body"/>
          </p:nvPr>
        </p:nvSpPr>
        <p:spPr>
          <a:xfrm>
            <a:off x="419100" y="3596130"/>
            <a:ext cx="7772400" cy="56356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2"/>
              </a:buClr>
              <a:buSzPts val="2200"/>
              <a:buNone/>
            </a:pPr>
            <a:r>
              <a:rPr lang="en-US" sz="2200">
                <a:solidFill>
                  <a:schemeClr val="dk2"/>
                </a:solidFill>
                <a:latin typeface="Arial"/>
                <a:ea typeface="Arial"/>
                <a:cs typeface="Arial"/>
                <a:sym typeface="Arial"/>
              </a:rPr>
              <a:t>If yes: the task takes 1 hr</a:t>
            </a:r>
            <a:endParaRPr sz="2200">
              <a:solidFill>
                <a:schemeClr val="dk2"/>
              </a:solidFill>
              <a:latin typeface="Arial"/>
              <a:ea typeface="Arial"/>
              <a:cs typeface="Arial"/>
              <a:sym typeface="Arial"/>
            </a:endParaRPr>
          </a:p>
        </p:txBody>
      </p:sp>
      <p:sp>
        <p:nvSpPr>
          <p:cNvPr id="186" name="Google Shape;186;p10"/>
          <p:cNvSpPr txBox="1"/>
          <p:nvPr/>
        </p:nvSpPr>
        <p:spPr>
          <a:xfrm>
            <a:off x="419100" y="87442"/>
            <a:ext cx="8305800" cy="2876941"/>
          </a:xfrm>
          <a:prstGeom prst="rect">
            <a:avLst/>
          </a:prstGeom>
          <a:noFill/>
          <a:ln cap="flat" cmpd="sng" w="9525">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2585"/>
              <a:buFont typeface="Arial"/>
              <a:buNone/>
            </a:pPr>
            <a:r>
              <a:rPr b="1" lang="en-US" sz="2585">
                <a:solidFill>
                  <a:schemeClr val="dk2"/>
                </a:solidFill>
                <a:latin typeface="Arial"/>
                <a:ea typeface="Arial"/>
                <a:cs typeface="Arial"/>
                <a:sym typeface="Arial"/>
              </a:rPr>
              <a:t>Local time is 1200hrs. Civil unrest has erupted near your community treatment facility between rival groups.  Tension is spreading to the outskirts of the city and the government security forces are responding aggressively.  You must pass instructions to all teams &amp; staff quickly.  To do so, you must have updated staff lists.   </a:t>
            </a:r>
            <a:endParaRPr sz="2585">
              <a:solidFill>
                <a:schemeClr val="dk2"/>
              </a:solidFill>
              <a:latin typeface="Arial"/>
              <a:ea typeface="Arial"/>
              <a:cs typeface="Arial"/>
              <a:sym typeface="Arial"/>
            </a:endParaRPr>
          </a:p>
        </p:txBody>
      </p:sp>
      <p:sp>
        <p:nvSpPr>
          <p:cNvPr id="187" name="Google Shape;187;p10"/>
          <p:cNvSpPr txBox="1"/>
          <p:nvPr/>
        </p:nvSpPr>
        <p:spPr>
          <a:xfrm>
            <a:off x="398580" y="2882055"/>
            <a:ext cx="7864719" cy="5469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954"/>
              <a:buFont typeface="Arial"/>
              <a:buNone/>
            </a:pPr>
            <a:r>
              <a:rPr b="1" i="1" lang="en-US" sz="2954">
                <a:solidFill>
                  <a:srgbClr val="FF0000"/>
                </a:solidFill>
                <a:latin typeface="Arial"/>
                <a:ea typeface="Arial"/>
                <a:cs typeface="Arial"/>
                <a:sym typeface="Arial"/>
              </a:rPr>
              <a:t>Do you have updated staff lists?</a:t>
            </a:r>
            <a:endParaRPr i="1" sz="2954">
              <a:solidFill>
                <a:srgbClr val="FF0000"/>
              </a:solidFill>
              <a:latin typeface="Arial"/>
              <a:ea typeface="Arial"/>
              <a:cs typeface="Arial"/>
              <a:sym typeface="Arial"/>
            </a:endParaRPr>
          </a:p>
        </p:txBody>
      </p:sp>
      <p:sp>
        <p:nvSpPr>
          <p:cNvPr id="188" name="Google Shape;188;p10"/>
          <p:cNvSpPr/>
          <p:nvPr/>
        </p:nvSpPr>
        <p:spPr>
          <a:xfrm>
            <a:off x="444740" y="4221088"/>
            <a:ext cx="7772400" cy="633046"/>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2"/>
              </a:buClr>
              <a:buSzPts val="2200"/>
              <a:buFont typeface="Arial"/>
              <a:buNone/>
            </a:pPr>
            <a:r>
              <a:rPr b="1" lang="en-US" sz="2200">
                <a:solidFill>
                  <a:schemeClr val="dk2"/>
                </a:solidFill>
                <a:latin typeface="Arial"/>
                <a:ea typeface="Arial"/>
                <a:cs typeface="Arial"/>
                <a:sym typeface="Arial"/>
              </a:rPr>
              <a:t>If no: the task takes 2 hrs</a:t>
            </a:r>
            <a:endParaRPr b="1" sz="2200">
              <a:solidFill>
                <a:schemeClr val="dk2"/>
              </a:solidFill>
              <a:latin typeface="Arial"/>
              <a:ea typeface="Arial"/>
              <a:cs typeface="Arial"/>
              <a:sym typeface="Arial"/>
            </a:endParaRPr>
          </a:p>
        </p:txBody>
      </p:sp>
      <p:sp>
        <p:nvSpPr>
          <p:cNvPr id="189" name="Google Shape;189;p10"/>
          <p:cNvSpPr txBox="1"/>
          <p:nvPr/>
        </p:nvSpPr>
        <p:spPr>
          <a:xfrm>
            <a:off x="441075" y="4591595"/>
            <a:ext cx="7864800" cy="633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2200"/>
              <a:buFont typeface="Arial"/>
              <a:buNone/>
            </a:pPr>
            <a:r>
              <a:rPr b="1" i="1" lang="en-US" sz="2200">
                <a:solidFill>
                  <a:schemeClr val="dk2"/>
                </a:solidFill>
                <a:latin typeface="Arial"/>
                <a:ea typeface="Arial"/>
                <a:cs typeface="Arial"/>
                <a:sym typeface="Arial"/>
              </a:rPr>
              <a:t>Extra credit: do you have a warden system or information tree?</a:t>
            </a:r>
            <a:endParaRPr/>
          </a:p>
        </p:txBody>
      </p:sp>
      <p:sp>
        <p:nvSpPr>
          <p:cNvPr id="190" name="Google Shape;190;p10"/>
          <p:cNvSpPr/>
          <p:nvPr/>
        </p:nvSpPr>
        <p:spPr>
          <a:xfrm>
            <a:off x="487240" y="5328858"/>
            <a:ext cx="8115300" cy="397119"/>
          </a:xfrm>
          <a:prstGeom prst="rect">
            <a:avLst/>
          </a:prstGeom>
          <a:solidFill>
            <a:schemeClr val="lt1"/>
          </a:solid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2"/>
              </a:buClr>
              <a:buSzPts val="2200"/>
              <a:buFont typeface="Arial"/>
              <a:buNone/>
            </a:pPr>
            <a:r>
              <a:rPr b="1" lang="en-US" sz="2200">
                <a:solidFill>
                  <a:schemeClr val="dk2"/>
                </a:solidFill>
                <a:latin typeface="Arial"/>
                <a:ea typeface="Arial"/>
                <a:cs typeface="Arial"/>
                <a:sym typeface="Arial"/>
              </a:rPr>
              <a:t>If yes: the task takes 0 hrs</a:t>
            </a:r>
            <a:endParaRPr b="1" sz="2200">
              <a:solidFill>
                <a:schemeClr val="dk2"/>
              </a:solidFill>
              <a:latin typeface="Arial"/>
              <a:ea typeface="Arial"/>
              <a:cs typeface="Arial"/>
              <a:sym typeface="Arial"/>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500"/>
                                        <p:tgtEl>
                                          <p:spTgt spid="1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xEl>
                                              <p:pRg end="0" st="0"/>
                                            </p:txEl>
                                          </p:spTgt>
                                        </p:tgtEl>
                                        <p:attrNameLst>
                                          <p:attrName>style.visibility</p:attrName>
                                        </p:attrNameLst>
                                      </p:cBhvr>
                                      <p:to>
                                        <p:strVal val="visible"/>
                                      </p:to>
                                    </p:set>
                                    <p:animEffect filter="fade" transition="in">
                                      <p:cBhvr>
                                        <p:cTn dur="500"/>
                                        <p:tgtEl>
                                          <p:spTgt spid="18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500"/>
                                        <p:tgtEl>
                                          <p:spTgt spid="1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11"/>
          <p:cNvSpPr txBox="1"/>
          <p:nvPr>
            <p:ph idx="4294967295" type="body"/>
          </p:nvPr>
        </p:nvSpPr>
        <p:spPr>
          <a:xfrm>
            <a:off x="605732" y="3594052"/>
            <a:ext cx="7772400" cy="5635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2"/>
              </a:buClr>
              <a:buSzPts val="2400"/>
              <a:buNone/>
            </a:pPr>
            <a:r>
              <a:rPr lang="en-US" sz="2400">
                <a:solidFill>
                  <a:schemeClr val="dk2"/>
                </a:solidFill>
                <a:latin typeface="Arial"/>
                <a:ea typeface="Arial"/>
                <a:cs typeface="Arial"/>
                <a:sym typeface="Arial"/>
              </a:rPr>
              <a:t>If yes: the task takes 1 hr</a:t>
            </a:r>
            <a:endParaRPr sz="2400">
              <a:solidFill>
                <a:schemeClr val="dk2"/>
              </a:solidFill>
              <a:latin typeface="Arial"/>
              <a:ea typeface="Arial"/>
              <a:cs typeface="Arial"/>
              <a:sym typeface="Arial"/>
            </a:endParaRPr>
          </a:p>
        </p:txBody>
      </p:sp>
      <p:sp>
        <p:nvSpPr>
          <p:cNvPr id="197" name="Google Shape;197;p11"/>
          <p:cNvSpPr txBox="1"/>
          <p:nvPr/>
        </p:nvSpPr>
        <p:spPr>
          <a:xfrm>
            <a:off x="478894" y="276409"/>
            <a:ext cx="7864720" cy="2365006"/>
          </a:xfrm>
          <a:prstGeom prst="rect">
            <a:avLst/>
          </a:prstGeom>
          <a:noFill/>
          <a:ln cap="flat" cmpd="sng" w="9525">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3691"/>
              <a:buFont typeface="Arial"/>
              <a:buNone/>
            </a:pPr>
            <a:r>
              <a:rPr b="1" lang="en-US" sz="3691">
                <a:solidFill>
                  <a:schemeClr val="dk2"/>
                </a:solidFill>
                <a:latin typeface="Arial"/>
                <a:ea typeface="Arial"/>
                <a:cs typeface="Arial"/>
                <a:sym typeface="Arial"/>
              </a:rPr>
              <a:t>Your instructions are for people to move to their designated safe areas, as indicated in the security plan  </a:t>
            </a:r>
            <a:endParaRPr/>
          </a:p>
        </p:txBody>
      </p:sp>
      <p:sp>
        <p:nvSpPr>
          <p:cNvPr id="198" name="Google Shape;198;p11"/>
          <p:cNvSpPr txBox="1"/>
          <p:nvPr/>
        </p:nvSpPr>
        <p:spPr>
          <a:xfrm>
            <a:off x="539552" y="2717004"/>
            <a:ext cx="8686800" cy="5469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954"/>
              <a:buFont typeface="Arial"/>
              <a:buNone/>
            </a:pPr>
            <a:r>
              <a:rPr b="1" i="1" lang="en-US" sz="2954">
                <a:solidFill>
                  <a:srgbClr val="FF0000"/>
                </a:solidFill>
                <a:latin typeface="Arial"/>
                <a:ea typeface="Arial"/>
                <a:cs typeface="Arial"/>
                <a:sym typeface="Arial"/>
              </a:rPr>
              <a:t>Have you indicated designated safe areas?</a:t>
            </a:r>
            <a:endParaRPr/>
          </a:p>
        </p:txBody>
      </p:sp>
      <p:sp>
        <p:nvSpPr>
          <p:cNvPr id="199" name="Google Shape;199;p11"/>
          <p:cNvSpPr/>
          <p:nvPr/>
        </p:nvSpPr>
        <p:spPr>
          <a:xfrm>
            <a:off x="605732" y="4487718"/>
            <a:ext cx="7772400" cy="633046"/>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2"/>
              </a:buClr>
              <a:buSzPts val="2400"/>
              <a:buFont typeface="Arial"/>
              <a:buNone/>
            </a:pPr>
            <a:r>
              <a:rPr b="1" lang="en-US" sz="2400">
                <a:solidFill>
                  <a:schemeClr val="dk2"/>
                </a:solidFill>
                <a:latin typeface="Arial"/>
                <a:ea typeface="Arial"/>
                <a:cs typeface="Arial"/>
                <a:sym typeface="Arial"/>
              </a:rPr>
              <a:t>If no: the task takes 2 hrs</a:t>
            </a:r>
            <a:endParaRPr b="1" sz="2400">
              <a:solidFill>
                <a:schemeClr val="dk2"/>
              </a:solidFill>
              <a:latin typeface="Arial"/>
              <a:ea typeface="Arial"/>
              <a:cs typeface="Arial"/>
              <a:sym typeface="Arial"/>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500"/>
                                        <p:tgtEl>
                                          <p:spTgt spid="19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96">
                                            <p:txEl>
                                              <p:pRg end="0" st="0"/>
                                            </p:txEl>
                                          </p:spTgt>
                                        </p:tgtEl>
                                        <p:attrNameLst>
                                          <p:attrName>style.visibility</p:attrName>
                                        </p:attrNameLst>
                                      </p:cBhvr>
                                      <p:to>
                                        <p:strVal val="visible"/>
                                      </p:to>
                                    </p:set>
                                    <p:animEffect filter="fade" transition="in">
                                      <p:cBhvr>
                                        <p:cTn dur="500"/>
                                        <p:tgtEl>
                                          <p:spTgt spid="196">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500"/>
                                        <p:tgtEl>
                                          <p:spTgt spid="1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12"/>
          <p:cNvSpPr txBox="1"/>
          <p:nvPr>
            <p:ph idx="4294967295" type="body"/>
          </p:nvPr>
        </p:nvSpPr>
        <p:spPr>
          <a:xfrm>
            <a:off x="919904" y="3668396"/>
            <a:ext cx="7772400" cy="5635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2"/>
              </a:buClr>
              <a:buSzPts val="2400"/>
              <a:buNone/>
            </a:pPr>
            <a:r>
              <a:rPr lang="en-US" sz="2400">
                <a:solidFill>
                  <a:schemeClr val="dk2"/>
                </a:solidFill>
                <a:latin typeface="Arial"/>
                <a:ea typeface="Arial"/>
                <a:cs typeface="Arial"/>
                <a:sym typeface="Arial"/>
              </a:rPr>
              <a:t>If yes: the task takes 1 hr</a:t>
            </a:r>
            <a:endParaRPr sz="2400">
              <a:solidFill>
                <a:schemeClr val="dk2"/>
              </a:solidFill>
              <a:latin typeface="Arial"/>
              <a:ea typeface="Arial"/>
              <a:cs typeface="Arial"/>
              <a:sym typeface="Arial"/>
            </a:endParaRPr>
          </a:p>
        </p:txBody>
      </p:sp>
      <p:sp>
        <p:nvSpPr>
          <p:cNvPr id="206" name="Google Shape;206;p12"/>
          <p:cNvSpPr txBox="1"/>
          <p:nvPr/>
        </p:nvSpPr>
        <p:spPr>
          <a:xfrm>
            <a:off x="827584" y="260648"/>
            <a:ext cx="7864720" cy="2365006"/>
          </a:xfrm>
          <a:prstGeom prst="rect">
            <a:avLst/>
          </a:prstGeom>
          <a:noFill/>
          <a:ln cap="flat" cmpd="sng" w="9525">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3691"/>
              <a:buFont typeface="Arial"/>
              <a:buNone/>
            </a:pPr>
            <a:r>
              <a:rPr b="1" lang="en-US" sz="3691">
                <a:solidFill>
                  <a:schemeClr val="dk2"/>
                </a:solidFill>
                <a:latin typeface="Arial"/>
                <a:ea typeface="Arial"/>
                <a:cs typeface="Arial"/>
                <a:sym typeface="Arial"/>
              </a:rPr>
              <a:t>As team members may have to wait in their safe areas for some time, they may need emergency supplies (food, water, medical)</a:t>
            </a:r>
            <a:r>
              <a:rPr lang="en-US" sz="3691">
                <a:solidFill>
                  <a:schemeClr val="dk2"/>
                </a:solidFill>
                <a:latin typeface="Arial"/>
                <a:ea typeface="Arial"/>
                <a:cs typeface="Arial"/>
                <a:sym typeface="Arial"/>
              </a:rPr>
              <a:t>  </a:t>
            </a:r>
            <a:endParaRPr/>
          </a:p>
        </p:txBody>
      </p:sp>
      <p:sp>
        <p:nvSpPr>
          <p:cNvPr id="207" name="Google Shape;207;p12"/>
          <p:cNvSpPr txBox="1"/>
          <p:nvPr/>
        </p:nvSpPr>
        <p:spPr>
          <a:xfrm>
            <a:off x="395536" y="2857644"/>
            <a:ext cx="8991600" cy="5469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954"/>
              <a:buFont typeface="Arial"/>
              <a:buNone/>
            </a:pPr>
            <a:r>
              <a:rPr b="1" i="1" lang="en-US" sz="2954">
                <a:solidFill>
                  <a:srgbClr val="FF0000"/>
                </a:solidFill>
                <a:latin typeface="Arial"/>
                <a:ea typeface="Arial"/>
                <a:cs typeface="Arial"/>
                <a:sym typeface="Arial"/>
              </a:rPr>
              <a:t>Have emergency supplies been planned for? </a:t>
            </a:r>
            <a:endParaRPr b="1" i="1" sz="4431">
              <a:solidFill>
                <a:srgbClr val="FF0000"/>
              </a:solidFill>
              <a:latin typeface="Arial"/>
              <a:ea typeface="Arial"/>
              <a:cs typeface="Arial"/>
              <a:sym typeface="Arial"/>
            </a:endParaRPr>
          </a:p>
        </p:txBody>
      </p:sp>
      <p:sp>
        <p:nvSpPr>
          <p:cNvPr id="208" name="Google Shape;208;p12"/>
          <p:cNvSpPr/>
          <p:nvPr/>
        </p:nvSpPr>
        <p:spPr>
          <a:xfrm>
            <a:off x="873744" y="4365104"/>
            <a:ext cx="7772400" cy="633046"/>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2"/>
              </a:buClr>
              <a:buSzPts val="2400"/>
              <a:buFont typeface="Arial"/>
              <a:buNone/>
            </a:pPr>
            <a:r>
              <a:rPr b="1" lang="en-US" sz="2400">
                <a:solidFill>
                  <a:schemeClr val="dk2"/>
                </a:solidFill>
                <a:latin typeface="Arial"/>
                <a:ea typeface="Arial"/>
                <a:cs typeface="Arial"/>
                <a:sym typeface="Arial"/>
              </a:rPr>
              <a:t>If no: the task takes 2 hrs</a:t>
            </a:r>
            <a:endParaRPr b="1" sz="2400">
              <a:solidFill>
                <a:schemeClr val="dk2"/>
              </a:solidFill>
              <a:latin typeface="Arial"/>
              <a:ea typeface="Arial"/>
              <a:cs typeface="Arial"/>
              <a:sym typeface="Arial"/>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500"/>
                                        <p:tgtEl>
                                          <p:spTgt spid="20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05">
                                            <p:txEl>
                                              <p:pRg end="0" st="0"/>
                                            </p:txEl>
                                          </p:spTgt>
                                        </p:tgtEl>
                                        <p:attrNameLst>
                                          <p:attrName>style.visibility</p:attrName>
                                        </p:attrNameLst>
                                      </p:cBhvr>
                                      <p:to>
                                        <p:strVal val="visible"/>
                                      </p:to>
                                    </p:set>
                                    <p:animEffect filter="fade" transition="in">
                                      <p:cBhvr>
                                        <p:cTn dur="500"/>
                                        <p:tgtEl>
                                          <p:spTgt spid="205">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500"/>
                                        <p:tgtEl>
                                          <p:spTgt spid="2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13"/>
          <p:cNvSpPr txBox="1"/>
          <p:nvPr>
            <p:ph idx="4294967295" type="body"/>
          </p:nvPr>
        </p:nvSpPr>
        <p:spPr>
          <a:xfrm>
            <a:off x="434509" y="3933056"/>
            <a:ext cx="7772400" cy="56197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2"/>
              </a:buClr>
              <a:buSzPts val="2400"/>
              <a:buNone/>
            </a:pPr>
            <a:r>
              <a:rPr lang="en-US" sz="2400">
                <a:solidFill>
                  <a:schemeClr val="dk2"/>
                </a:solidFill>
                <a:latin typeface="Arial"/>
                <a:ea typeface="Arial"/>
                <a:cs typeface="Arial"/>
                <a:sym typeface="Arial"/>
              </a:rPr>
              <a:t>If yes: the task takes 1 hr</a:t>
            </a:r>
            <a:endParaRPr sz="2400">
              <a:solidFill>
                <a:schemeClr val="dk2"/>
              </a:solidFill>
              <a:latin typeface="Arial"/>
              <a:ea typeface="Arial"/>
              <a:cs typeface="Arial"/>
              <a:sym typeface="Arial"/>
            </a:endParaRPr>
          </a:p>
        </p:txBody>
      </p:sp>
      <p:sp>
        <p:nvSpPr>
          <p:cNvPr id="215" name="Google Shape;215;p13"/>
          <p:cNvSpPr txBox="1"/>
          <p:nvPr/>
        </p:nvSpPr>
        <p:spPr>
          <a:xfrm>
            <a:off x="539552" y="476672"/>
            <a:ext cx="7864720" cy="2137765"/>
          </a:xfrm>
          <a:prstGeom prst="rect">
            <a:avLst/>
          </a:prstGeom>
          <a:noFill/>
          <a:ln cap="flat" cmpd="sng" w="9525">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3323"/>
              <a:buFont typeface="Arial"/>
              <a:buNone/>
            </a:pPr>
            <a:r>
              <a:rPr b="1" lang="en-US" sz="3323">
                <a:solidFill>
                  <a:schemeClr val="dk2"/>
                </a:solidFill>
                <a:latin typeface="Arial"/>
                <a:ea typeface="Arial"/>
                <a:cs typeface="Arial"/>
                <a:sym typeface="Arial"/>
              </a:rPr>
              <a:t>You try to call your HQ but all phone lines are down.  You will use the backup means of communications listed in the communications plan.</a:t>
            </a:r>
            <a:r>
              <a:rPr lang="en-US" sz="3323">
                <a:solidFill>
                  <a:schemeClr val="dk2"/>
                </a:solidFill>
                <a:latin typeface="Arial"/>
                <a:ea typeface="Arial"/>
                <a:cs typeface="Arial"/>
                <a:sym typeface="Arial"/>
              </a:rPr>
              <a:t>  </a:t>
            </a:r>
            <a:endParaRPr/>
          </a:p>
        </p:txBody>
      </p:sp>
      <p:sp>
        <p:nvSpPr>
          <p:cNvPr id="216" name="Google Shape;216;p13"/>
          <p:cNvSpPr txBox="1"/>
          <p:nvPr/>
        </p:nvSpPr>
        <p:spPr>
          <a:xfrm>
            <a:off x="491720" y="3230886"/>
            <a:ext cx="8686800" cy="5469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954"/>
              <a:buFont typeface="Arial"/>
              <a:buNone/>
            </a:pPr>
            <a:r>
              <a:rPr b="1" i="1" lang="en-US" sz="2954">
                <a:solidFill>
                  <a:srgbClr val="FF0000"/>
                </a:solidFill>
                <a:latin typeface="Arial"/>
                <a:ea typeface="Arial"/>
                <a:cs typeface="Arial"/>
                <a:sym typeface="Arial"/>
              </a:rPr>
              <a:t>Do you have a communications plan?</a:t>
            </a:r>
            <a:endParaRPr/>
          </a:p>
        </p:txBody>
      </p:sp>
      <p:sp>
        <p:nvSpPr>
          <p:cNvPr id="217" name="Google Shape;217;p13"/>
          <p:cNvSpPr/>
          <p:nvPr/>
        </p:nvSpPr>
        <p:spPr>
          <a:xfrm>
            <a:off x="491720" y="4650256"/>
            <a:ext cx="7772400" cy="633046"/>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2"/>
              </a:buClr>
              <a:buSzPts val="2400"/>
              <a:buFont typeface="Arial"/>
              <a:buNone/>
            </a:pPr>
            <a:r>
              <a:rPr b="1" lang="en-US" sz="2400">
                <a:solidFill>
                  <a:schemeClr val="dk2"/>
                </a:solidFill>
                <a:latin typeface="Arial"/>
                <a:ea typeface="Arial"/>
                <a:cs typeface="Arial"/>
                <a:sym typeface="Arial"/>
              </a:rPr>
              <a:t>If no: the task takes 2 hrs</a:t>
            </a:r>
            <a:endParaRPr b="1" sz="2400">
              <a:solidFill>
                <a:schemeClr val="dk2"/>
              </a:solidFill>
              <a:latin typeface="Arial"/>
              <a:ea typeface="Arial"/>
              <a:cs typeface="Arial"/>
              <a:sym typeface="Arial"/>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500"/>
                                        <p:tgtEl>
                                          <p:spTgt spid="21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14">
                                            <p:txEl>
                                              <p:pRg end="0" st="0"/>
                                            </p:txEl>
                                          </p:spTgt>
                                        </p:tgtEl>
                                        <p:attrNameLst>
                                          <p:attrName>style.visibility</p:attrName>
                                        </p:attrNameLst>
                                      </p:cBhvr>
                                      <p:to>
                                        <p:strVal val="visible"/>
                                      </p:to>
                                    </p:set>
                                    <p:animEffect filter="fade" transition="in">
                                      <p:cBhvr>
                                        <p:cTn dur="500"/>
                                        <p:tgtEl>
                                          <p:spTgt spid="214">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500"/>
                                        <p:tgtEl>
                                          <p:spTgt spid="2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14"/>
          <p:cNvSpPr txBox="1"/>
          <p:nvPr>
            <p:ph idx="4294967295" type="body"/>
          </p:nvPr>
        </p:nvSpPr>
        <p:spPr>
          <a:xfrm>
            <a:off x="457200" y="3996550"/>
            <a:ext cx="7772400" cy="5635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None/>
            </a:pPr>
            <a:r>
              <a:rPr lang="en-US">
                <a:solidFill>
                  <a:schemeClr val="dk2"/>
                </a:solidFill>
              </a:rPr>
              <a:t>If yes: the task takes 1 hr</a:t>
            </a:r>
            <a:endParaRPr>
              <a:solidFill>
                <a:schemeClr val="dk2"/>
              </a:solidFill>
            </a:endParaRPr>
          </a:p>
        </p:txBody>
      </p:sp>
      <p:sp>
        <p:nvSpPr>
          <p:cNvPr id="224" name="Google Shape;224;p14"/>
          <p:cNvSpPr txBox="1"/>
          <p:nvPr/>
        </p:nvSpPr>
        <p:spPr>
          <a:xfrm>
            <a:off x="419100" y="441487"/>
            <a:ext cx="8305800" cy="2365006"/>
          </a:xfrm>
          <a:prstGeom prst="rect">
            <a:avLst/>
          </a:prstGeom>
          <a:noFill/>
          <a:ln cap="flat" cmpd="sng" w="9525">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3691"/>
              <a:buFont typeface="Arial"/>
              <a:buNone/>
            </a:pPr>
            <a:r>
              <a:rPr b="1" lang="en-US" sz="3691">
                <a:solidFill>
                  <a:schemeClr val="dk2"/>
                </a:solidFill>
                <a:latin typeface="Arial"/>
                <a:ea typeface="Arial"/>
                <a:cs typeface="Arial"/>
                <a:sym typeface="Arial"/>
              </a:rPr>
              <a:t>Instructions from HQ are to evtract/relocate non-essential staff.  You will do this in accordance with the evacuation plan.</a:t>
            </a:r>
            <a:r>
              <a:rPr lang="en-US" sz="3691">
                <a:solidFill>
                  <a:schemeClr val="dk2"/>
                </a:solidFill>
                <a:latin typeface="Arial"/>
                <a:ea typeface="Arial"/>
                <a:cs typeface="Arial"/>
                <a:sym typeface="Arial"/>
              </a:rPr>
              <a:t>  </a:t>
            </a:r>
            <a:endParaRPr/>
          </a:p>
        </p:txBody>
      </p:sp>
      <p:sp>
        <p:nvSpPr>
          <p:cNvPr id="225" name="Google Shape;225;p14"/>
          <p:cNvSpPr txBox="1"/>
          <p:nvPr/>
        </p:nvSpPr>
        <p:spPr>
          <a:xfrm>
            <a:off x="469033" y="3061580"/>
            <a:ext cx="8686800" cy="6036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323"/>
              <a:buFont typeface="Arial"/>
              <a:buNone/>
            </a:pPr>
            <a:r>
              <a:rPr b="1" i="1" lang="en-US" sz="3323">
                <a:solidFill>
                  <a:srgbClr val="FF0000"/>
                </a:solidFill>
                <a:latin typeface="Arial"/>
                <a:ea typeface="Arial"/>
                <a:cs typeface="Arial"/>
                <a:sym typeface="Arial"/>
              </a:rPr>
              <a:t>Do you have an extract/relocation plan?</a:t>
            </a:r>
            <a:endParaRPr/>
          </a:p>
        </p:txBody>
      </p:sp>
      <p:sp>
        <p:nvSpPr>
          <p:cNvPr id="226" name="Google Shape;226;p14"/>
          <p:cNvSpPr/>
          <p:nvPr/>
        </p:nvSpPr>
        <p:spPr>
          <a:xfrm>
            <a:off x="469033" y="4725144"/>
            <a:ext cx="7772400" cy="633046"/>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2"/>
              </a:buClr>
              <a:buSzPts val="2585"/>
              <a:buFont typeface="Open Sans"/>
              <a:buNone/>
            </a:pPr>
            <a:r>
              <a:rPr lang="en-US" sz="2585">
                <a:solidFill>
                  <a:schemeClr val="dk2"/>
                </a:solidFill>
                <a:latin typeface="Open Sans"/>
                <a:ea typeface="Open Sans"/>
                <a:cs typeface="Open Sans"/>
                <a:sym typeface="Open Sans"/>
              </a:rPr>
              <a:t>If no: the task takes 2 hrs</a:t>
            </a:r>
            <a:endParaRPr sz="2585">
              <a:solidFill>
                <a:schemeClr val="dk2"/>
              </a:solidFill>
              <a:latin typeface="Open Sans"/>
              <a:ea typeface="Open Sans"/>
              <a:cs typeface="Open Sans"/>
              <a:sym typeface="Open Sans"/>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500"/>
                                        <p:tgtEl>
                                          <p:spTgt spid="22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23">
                                            <p:txEl>
                                              <p:pRg end="0" st="0"/>
                                            </p:txEl>
                                          </p:spTgt>
                                        </p:tgtEl>
                                        <p:attrNameLst>
                                          <p:attrName>style.visibility</p:attrName>
                                        </p:attrNameLst>
                                      </p:cBhvr>
                                      <p:to>
                                        <p:strVal val="visible"/>
                                      </p:to>
                                    </p:set>
                                    <p:animEffect filter="fade" transition="in">
                                      <p:cBhvr>
                                        <p:cTn dur="500"/>
                                        <p:tgtEl>
                                          <p:spTgt spid="223">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500"/>
                                        <p:tgtEl>
                                          <p:spTgt spid="2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15"/>
          <p:cNvSpPr txBox="1"/>
          <p:nvPr>
            <p:ph idx="4294967295" type="body"/>
          </p:nvPr>
        </p:nvSpPr>
        <p:spPr>
          <a:xfrm>
            <a:off x="457200" y="3721264"/>
            <a:ext cx="7772400" cy="56197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2"/>
              </a:buClr>
              <a:buSzPts val="2400"/>
              <a:buNone/>
            </a:pPr>
            <a:r>
              <a:rPr lang="en-US" sz="2400">
                <a:solidFill>
                  <a:schemeClr val="dk2"/>
                </a:solidFill>
                <a:latin typeface="Arial"/>
                <a:ea typeface="Arial"/>
                <a:cs typeface="Arial"/>
                <a:sym typeface="Arial"/>
              </a:rPr>
              <a:t>If yes: the task takes 1 hr</a:t>
            </a:r>
            <a:endParaRPr sz="2400">
              <a:solidFill>
                <a:schemeClr val="dk2"/>
              </a:solidFill>
              <a:latin typeface="Arial"/>
              <a:ea typeface="Arial"/>
              <a:cs typeface="Arial"/>
              <a:sym typeface="Arial"/>
            </a:endParaRPr>
          </a:p>
        </p:txBody>
      </p:sp>
      <p:sp>
        <p:nvSpPr>
          <p:cNvPr id="233" name="Google Shape;233;p15"/>
          <p:cNvSpPr txBox="1"/>
          <p:nvPr/>
        </p:nvSpPr>
        <p:spPr>
          <a:xfrm>
            <a:off x="639640" y="468760"/>
            <a:ext cx="7864720" cy="2365391"/>
          </a:xfrm>
          <a:prstGeom prst="rect">
            <a:avLst/>
          </a:prstGeom>
          <a:noFill/>
          <a:ln cap="flat" cmpd="sng" w="9525">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2954"/>
              <a:buFont typeface="Arial"/>
              <a:buNone/>
            </a:pPr>
            <a:r>
              <a:rPr b="1" lang="en-US" sz="2954">
                <a:solidFill>
                  <a:schemeClr val="dk2"/>
                </a:solidFill>
                <a:latin typeface="Arial"/>
                <a:ea typeface="Arial"/>
                <a:cs typeface="Arial"/>
                <a:sym typeface="Arial"/>
              </a:rPr>
              <a:t>Local health providers will need to continue operations. They will do this in accordance with the plan for continuity of operations, which your team will support remotely.  </a:t>
            </a:r>
            <a:endParaRPr/>
          </a:p>
        </p:txBody>
      </p:sp>
      <p:sp>
        <p:nvSpPr>
          <p:cNvPr id="234" name="Google Shape;234;p15"/>
          <p:cNvSpPr txBox="1"/>
          <p:nvPr/>
        </p:nvSpPr>
        <p:spPr>
          <a:xfrm>
            <a:off x="457200" y="3002567"/>
            <a:ext cx="8686800" cy="49013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585"/>
              <a:buFont typeface="Arial"/>
              <a:buNone/>
            </a:pPr>
            <a:r>
              <a:rPr b="1" i="1" lang="en-US" sz="2585">
                <a:solidFill>
                  <a:srgbClr val="FF0000"/>
                </a:solidFill>
                <a:latin typeface="Arial"/>
                <a:ea typeface="Arial"/>
                <a:cs typeface="Arial"/>
                <a:sym typeface="Arial"/>
              </a:rPr>
              <a:t>Do you have a plan for continuity of operations?</a:t>
            </a:r>
            <a:endParaRPr/>
          </a:p>
        </p:txBody>
      </p:sp>
      <p:sp>
        <p:nvSpPr>
          <p:cNvPr id="235" name="Google Shape;235;p15"/>
          <p:cNvSpPr/>
          <p:nvPr/>
        </p:nvSpPr>
        <p:spPr>
          <a:xfrm>
            <a:off x="539552" y="4502192"/>
            <a:ext cx="7772400" cy="633046"/>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2"/>
              </a:buClr>
              <a:buSzPts val="2400"/>
              <a:buFont typeface="Arial"/>
              <a:buNone/>
            </a:pPr>
            <a:r>
              <a:rPr b="1" lang="en-US" sz="2400">
                <a:solidFill>
                  <a:schemeClr val="dk2"/>
                </a:solidFill>
                <a:latin typeface="Arial"/>
                <a:ea typeface="Arial"/>
                <a:cs typeface="Arial"/>
                <a:sym typeface="Arial"/>
              </a:rPr>
              <a:t>If no: the task takes 2 hrs</a:t>
            </a:r>
            <a:endParaRPr b="1" sz="2400">
              <a:solidFill>
                <a:schemeClr val="dk2"/>
              </a:solidFill>
              <a:latin typeface="Arial"/>
              <a:ea typeface="Arial"/>
              <a:cs typeface="Arial"/>
              <a:sym typeface="Arial"/>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500"/>
                                        <p:tgtEl>
                                          <p:spTgt spid="23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32">
                                            <p:txEl>
                                              <p:pRg end="0" st="0"/>
                                            </p:txEl>
                                          </p:spTgt>
                                        </p:tgtEl>
                                        <p:attrNameLst>
                                          <p:attrName>style.visibility</p:attrName>
                                        </p:attrNameLst>
                                      </p:cBhvr>
                                      <p:to>
                                        <p:strVal val="visible"/>
                                      </p:to>
                                    </p:set>
                                    <p:animEffect filter="fade" transition="in">
                                      <p:cBhvr>
                                        <p:cTn dur="500"/>
                                        <p:tgtEl>
                                          <p:spTgt spid="232">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500"/>
                                        <p:tgtEl>
                                          <p:spTgt spid="2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Google Shape;241;p16"/>
          <p:cNvSpPr txBox="1"/>
          <p:nvPr>
            <p:ph idx="4294967295" type="body"/>
          </p:nvPr>
        </p:nvSpPr>
        <p:spPr>
          <a:xfrm>
            <a:off x="611560" y="4365104"/>
            <a:ext cx="7772400" cy="5635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2"/>
              </a:buClr>
              <a:buSzPts val="2400"/>
              <a:buNone/>
            </a:pPr>
            <a:r>
              <a:rPr lang="en-US" sz="2400">
                <a:solidFill>
                  <a:schemeClr val="dk2"/>
                </a:solidFill>
                <a:latin typeface="Arial"/>
                <a:ea typeface="Arial"/>
                <a:cs typeface="Arial"/>
                <a:sym typeface="Arial"/>
              </a:rPr>
              <a:t>If yes: the task takes 1 hr</a:t>
            </a:r>
            <a:endParaRPr sz="2400">
              <a:solidFill>
                <a:schemeClr val="dk2"/>
              </a:solidFill>
              <a:latin typeface="Arial"/>
              <a:ea typeface="Arial"/>
              <a:cs typeface="Arial"/>
              <a:sym typeface="Arial"/>
            </a:endParaRPr>
          </a:p>
        </p:txBody>
      </p:sp>
      <p:sp>
        <p:nvSpPr>
          <p:cNvPr id="242" name="Google Shape;242;p16"/>
          <p:cNvSpPr txBox="1"/>
          <p:nvPr/>
        </p:nvSpPr>
        <p:spPr>
          <a:xfrm>
            <a:off x="868240" y="476672"/>
            <a:ext cx="7864720" cy="2137765"/>
          </a:xfrm>
          <a:prstGeom prst="rect">
            <a:avLst/>
          </a:prstGeom>
          <a:noFill/>
          <a:ln cap="flat" cmpd="sng" w="9525">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3323"/>
              <a:buFont typeface="Arial"/>
              <a:buNone/>
            </a:pPr>
            <a:r>
              <a:rPr b="1" lang="en-US" sz="3323">
                <a:solidFill>
                  <a:schemeClr val="dk2"/>
                </a:solidFill>
                <a:latin typeface="Arial"/>
                <a:ea typeface="Arial"/>
                <a:cs typeface="Arial"/>
                <a:sym typeface="Arial"/>
              </a:rPr>
              <a:t>A problem has arisen: the primary means of extraction is no longer available. You will have to use an alternative.</a:t>
            </a:r>
            <a:endParaRPr/>
          </a:p>
        </p:txBody>
      </p:sp>
      <p:sp>
        <p:nvSpPr>
          <p:cNvPr id="243" name="Google Shape;243;p16"/>
          <p:cNvSpPr txBox="1"/>
          <p:nvPr/>
        </p:nvSpPr>
        <p:spPr>
          <a:xfrm>
            <a:off x="600699" y="2780928"/>
            <a:ext cx="8686800" cy="145616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954"/>
              <a:buFont typeface="Arial"/>
              <a:buNone/>
            </a:pPr>
            <a:r>
              <a:rPr b="1" i="1" lang="en-US" sz="2954">
                <a:solidFill>
                  <a:srgbClr val="FF0000"/>
                </a:solidFill>
                <a:latin typeface="Arial"/>
                <a:ea typeface="Arial"/>
                <a:cs typeface="Arial"/>
                <a:sym typeface="Arial"/>
              </a:rPr>
              <a:t>Have you identified an alternative means of extraction, including secondary (back up) routes?</a:t>
            </a:r>
            <a:endParaRPr/>
          </a:p>
        </p:txBody>
      </p:sp>
      <p:sp>
        <p:nvSpPr>
          <p:cNvPr id="244" name="Google Shape;244;p16"/>
          <p:cNvSpPr/>
          <p:nvPr/>
        </p:nvSpPr>
        <p:spPr>
          <a:xfrm>
            <a:off x="592814" y="5148836"/>
            <a:ext cx="7772400" cy="633046"/>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2"/>
              </a:buClr>
              <a:buSzPts val="2400"/>
              <a:buFont typeface="Arial"/>
              <a:buNone/>
            </a:pPr>
            <a:r>
              <a:rPr b="1" lang="en-US" sz="2400">
                <a:solidFill>
                  <a:schemeClr val="dk2"/>
                </a:solidFill>
                <a:latin typeface="Arial"/>
                <a:ea typeface="Arial"/>
                <a:cs typeface="Arial"/>
                <a:sym typeface="Arial"/>
              </a:rPr>
              <a:t>If no: the task takes 2 hrs</a:t>
            </a:r>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500"/>
                                        <p:tgtEl>
                                          <p:spTgt spid="24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41">
                                            <p:txEl>
                                              <p:pRg end="0" st="0"/>
                                            </p:txEl>
                                          </p:spTgt>
                                        </p:tgtEl>
                                        <p:attrNameLst>
                                          <p:attrName>style.visibility</p:attrName>
                                        </p:attrNameLst>
                                      </p:cBhvr>
                                      <p:to>
                                        <p:strVal val="visible"/>
                                      </p:to>
                                    </p:set>
                                    <p:animEffect filter="fade" transition="in">
                                      <p:cBhvr>
                                        <p:cTn dur="500"/>
                                        <p:tgtEl>
                                          <p:spTgt spid="241">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500"/>
                                        <p:tgtEl>
                                          <p:spTgt spid="2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17"/>
          <p:cNvSpPr txBox="1"/>
          <p:nvPr>
            <p:ph idx="4294967295" type="body"/>
          </p:nvPr>
        </p:nvSpPr>
        <p:spPr>
          <a:xfrm>
            <a:off x="782201" y="4380618"/>
            <a:ext cx="7772400" cy="56197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2"/>
              </a:buClr>
              <a:buSzPts val="2400"/>
              <a:buNone/>
            </a:pPr>
            <a:r>
              <a:rPr lang="en-US" sz="2400">
                <a:solidFill>
                  <a:schemeClr val="dk2"/>
                </a:solidFill>
                <a:latin typeface="Arial"/>
                <a:ea typeface="Arial"/>
                <a:cs typeface="Arial"/>
                <a:sym typeface="Arial"/>
              </a:rPr>
              <a:t>If yes: the task takes 1 hr</a:t>
            </a:r>
            <a:endParaRPr/>
          </a:p>
        </p:txBody>
      </p:sp>
      <p:sp>
        <p:nvSpPr>
          <p:cNvPr id="251" name="Google Shape;251;p17"/>
          <p:cNvSpPr txBox="1"/>
          <p:nvPr/>
        </p:nvSpPr>
        <p:spPr>
          <a:xfrm>
            <a:off x="755576" y="548680"/>
            <a:ext cx="7864720" cy="2649123"/>
          </a:xfrm>
          <a:prstGeom prst="rect">
            <a:avLst/>
          </a:prstGeom>
          <a:noFill/>
          <a:ln cap="flat" cmpd="sng" w="9525">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3323"/>
              <a:buFont typeface="Arial"/>
              <a:buNone/>
            </a:pPr>
            <a:r>
              <a:rPr b="1" lang="en-US" sz="3323">
                <a:solidFill>
                  <a:schemeClr val="dk2"/>
                </a:solidFill>
                <a:latin typeface="Arial"/>
                <a:ea typeface="Arial"/>
                <a:cs typeface="Arial"/>
                <a:sym typeface="Arial"/>
              </a:rPr>
              <a:t>Carrying out the evacuation will require national government coordination (escorts, for example).  At a minimum, you will need to know how to contact key officials.  </a:t>
            </a:r>
            <a:endParaRPr/>
          </a:p>
        </p:txBody>
      </p:sp>
      <p:sp>
        <p:nvSpPr>
          <p:cNvPr id="252" name="Google Shape;252;p17"/>
          <p:cNvSpPr txBox="1"/>
          <p:nvPr/>
        </p:nvSpPr>
        <p:spPr>
          <a:xfrm>
            <a:off x="782201" y="3268386"/>
            <a:ext cx="8229600" cy="10015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954"/>
              <a:buFont typeface="Arial"/>
              <a:buNone/>
            </a:pPr>
            <a:r>
              <a:rPr b="1" i="1" lang="en-US" sz="2954">
                <a:solidFill>
                  <a:srgbClr val="FF0000"/>
                </a:solidFill>
                <a:latin typeface="Arial"/>
                <a:ea typeface="Arial"/>
                <a:cs typeface="Arial"/>
                <a:sym typeface="Arial"/>
              </a:rPr>
              <a:t>Have you planned for host nation coordination?</a:t>
            </a:r>
            <a:endParaRPr/>
          </a:p>
        </p:txBody>
      </p:sp>
      <p:sp>
        <p:nvSpPr>
          <p:cNvPr id="253" name="Google Shape;253;p17"/>
          <p:cNvSpPr/>
          <p:nvPr/>
        </p:nvSpPr>
        <p:spPr>
          <a:xfrm>
            <a:off x="782201" y="4966521"/>
            <a:ext cx="7772400" cy="633046"/>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2"/>
              </a:buClr>
              <a:buSzPts val="2400"/>
              <a:buFont typeface="Arial"/>
              <a:buNone/>
            </a:pPr>
            <a:r>
              <a:rPr b="1" lang="en-US" sz="2400">
                <a:solidFill>
                  <a:schemeClr val="dk2"/>
                </a:solidFill>
                <a:latin typeface="Arial"/>
                <a:ea typeface="Arial"/>
                <a:cs typeface="Arial"/>
                <a:sym typeface="Arial"/>
              </a:rPr>
              <a:t>If no: the task takes 2 hrs</a:t>
            </a:r>
            <a:endParaRPr b="1" sz="2400">
              <a:solidFill>
                <a:schemeClr val="dk2"/>
              </a:solidFill>
              <a:latin typeface="Arial"/>
              <a:ea typeface="Arial"/>
              <a:cs typeface="Arial"/>
              <a:sym typeface="Arial"/>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500"/>
                                        <p:tgtEl>
                                          <p:spTgt spid="25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50">
                                            <p:txEl>
                                              <p:pRg end="0" st="0"/>
                                            </p:txEl>
                                          </p:spTgt>
                                        </p:tgtEl>
                                        <p:attrNameLst>
                                          <p:attrName>style.visibility</p:attrName>
                                        </p:attrNameLst>
                                      </p:cBhvr>
                                      <p:to>
                                        <p:strVal val="visible"/>
                                      </p:to>
                                    </p:set>
                                    <p:animEffect filter="fade" transition="in">
                                      <p:cBhvr>
                                        <p:cTn dur="500"/>
                                        <p:tgtEl>
                                          <p:spTgt spid="250">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500"/>
                                        <p:tgtEl>
                                          <p:spTgt spid="2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18"/>
          <p:cNvSpPr txBox="1"/>
          <p:nvPr>
            <p:ph idx="4294967295" type="body"/>
          </p:nvPr>
        </p:nvSpPr>
        <p:spPr>
          <a:xfrm>
            <a:off x="533400" y="4462774"/>
            <a:ext cx="7772400" cy="56356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2"/>
              </a:buClr>
              <a:buSzPts val="2400"/>
              <a:buNone/>
            </a:pPr>
            <a:r>
              <a:rPr lang="en-US" sz="2400">
                <a:solidFill>
                  <a:schemeClr val="dk2"/>
                </a:solidFill>
                <a:latin typeface="Arial"/>
                <a:ea typeface="Arial"/>
                <a:cs typeface="Arial"/>
                <a:sym typeface="Arial"/>
              </a:rPr>
              <a:t>If yes: the task takes 1 hr</a:t>
            </a:r>
            <a:endParaRPr sz="2400">
              <a:solidFill>
                <a:schemeClr val="dk2"/>
              </a:solidFill>
              <a:latin typeface="Arial"/>
              <a:ea typeface="Arial"/>
              <a:cs typeface="Arial"/>
              <a:sym typeface="Arial"/>
            </a:endParaRPr>
          </a:p>
        </p:txBody>
      </p:sp>
      <p:sp>
        <p:nvSpPr>
          <p:cNvPr id="260" name="Google Shape;260;p18"/>
          <p:cNvSpPr txBox="1"/>
          <p:nvPr/>
        </p:nvSpPr>
        <p:spPr>
          <a:xfrm>
            <a:off x="457200" y="193430"/>
            <a:ext cx="8382000" cy="35394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2800"/>
              <a:buFont typeface="Arial"/>
              <a:buNone/>
            </a:pPr>
            <a:r>
              <a:rPr b="1" lang="en-US" sz="2800">
                <a:solidFill>
                  <a:schemeClr val="dk2"/>
                </a:solidFill>
                <a:latin typeface="Arial"/>
                <a:ea typeface="Arial"/>
                <a:cs typeface="Arial"/>
                <a:sym typeface="Arial"/>
              </a:rPr>
              <a:t>Local news stations are reporting a building collapse in one of the city hospitals causing damage and loss of services. Four of your staff were working there, one of whom has been seriously injured. You want to coordinate her transfer immediately, but do not know which are the safe routes. You plan to consult the map in your security plan.</a:t>
            </a:r>
            <a:endParaRPr sz="2800">
              <a:solidFill>
                <a:schemeClr val="dk2"/>
              </a:solidFill>
              <a:latin typeface="Arial"/>
              <a:ea typeface="Arial"/>
              <a:cs typeface="Arial"/>
              <a:sym typeface="Arial"/>
            </a:endParaRPr>
          </a:p>
        </p:txBody>
      </p:sp>
      <p:sp>
        <p:nvSpPr>
          <p:cNvPr id="261" name="Google Shape;261;p18"/>
          <p:cNvSpPr txBox="1"/>
          <p:nvPr/>
        </p:nvSpPr>
        <p:spPr>
          <a:xfrm>
            <a:off x="533400" y="3732860"/>
            <a:ext cx="8077200" cy="5469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954"/>
              <a:buFont typeface="Arial"/>
              <a:buNone/>
            </a:pPr>
            <a:r>
              <a:rPr b="1" i="1" lang="en-US" sz="2954">
                <a:solidFill>
                  <a:srgbClr val="FF0000"/>
                </a:solidFill>
                <a:latin typeface="Arial"/>
                <a:ea typeface="Arial"/>
                <a:cs typeface="Arial"/>
                <a:sym typeface="Arial"/>
              </a:rPr>
              <a:t>Does your security plan include a map?</a:t>
            </a:r>
            <a:endParaRPr/>
          </a:p>
        </p:txBody>
      </p:sp>
      <p:sp>
        <p:nvSpPr>
          <p:cNvPr id="262" name="Google Shape;262;p18"/>
          <p:cNvSpPr/>
          <p:nvPr/>
        </p:nvSpPr>
        <p:spPr>
          <a:xfrm>
            <a:off x="539552" y="5157192"/>
            <a:ext cx="7772400" cy="633046"/>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2"/>
              </a:buClr>
              <a:buSzPts val="2400"/>
              <a:buFont typeface="Arial"/>
              <a:buNone/>
            </a:pPr>
            <a:r>
              <a:rPr b="1" lang="en-US" sz="2400">
                <a:solidFill>
                  <a:schemeClr val="dk2"/>
                </a:solidFill>
                <a:latin typeface="Arial"/>
                <a:ea typeface="Arial"/>
                <a:cs typeface="Arial"/>
                <a:sym typeface="Arial"/>
              </a:rPr>
              <a:t>If no: the task takes 2 hrs</a:t>
            </a:r>
            <a:endParaRPr b="1" sz="2400">
              <a:solidFill>
                <a:schemeClr val="dk2"/>
              </a:solidFill>
              <a:latin typeface="Arial"/>
              <a:ea typeface="Arial"/>
              <a:cs typeface="Arial"/>
              <a:sym typeface="Arial"/>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500"/>
                                        <p:tgtEl>
                                          <p:spTgt spid="26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59">
                                            <p:txEl>
                                              <p:pRg end="0" st="0"/>
                                            </p:txEl>
                                          </p:spTgt>
                                        </p:tgtEl>
                                        <p:attrNameLst>
                                          <p:attrName>style.visibility</p:attrName>
                                        </p:attrNameLst>
                                      </p:cBhvr>
                                      <p:to>
                                        <p:strVal val="visible"/>
                                      </p:to>
                                    </p:set>
                                    <p:animEffect filter="fade" transition="in">
                                      <p:cBhvr>
                                        <p:cTn dur="500"/>
                                        <p:tgtEl>
                                          <p:spTgt spid="259">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500"/>
                                        <p:tgtEl>
                                          <p:spTgt spid="2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sp>
        <p:nvSpPr>
          <p:cNvPr id="268" name="Google Shape;268;p19"/>
          <p:cNvSpPr txBox="1"/>
          <p:nvPr>
            <p:ph idx="4294967295" type="title"/>
          </p:nvPr>
        </p:nvSpPr>
        <p:spPr>
          <a:xfrm>
            <a:off x="0" y="517525"/>
            <a:ext cx="8763000" cy="10541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2"/>
              </a:buClr>
              <a:buSzPts val="4985"/>
              <a:buFont typeface="Quattrocento Sans"/>
              <a:buNone/>
            </a:pPr>
            <a:r>
              <a:rPr lang="en-US" sz="4985">
                <a:solidFill>
                  <a:schemeClr val="dk2"/>
                </a:solidFill>
              </a:rPr>
              <a:t>Final time for your team?</a:t>
            </a:r>
            <a:endParaRPr/>
          </a:p>
        </p:txBody>
      </p:sp>
      <p:pic>
        <p:nvPicPr>
          <p:cNvPr descr="radio-controlled-clock-36001-large" id="269" name="Google Shape;269;p19"/>
          <p:cNvPicPr preferRelativeResize="0"/>
          <p:nvPr>
            <p:ph idx="4294967295" type="body"/>
          </p:nvPr>
        </p:nvPicPr>
        <p:blipFill rotWithShape="1">
          <a:blip r:embed="rId3">
            <a:alphaModFix/>
          </a:blip>
          <a:srcRect b="0" l="0" r="0" t="0"/>
          <a:stretch/>
        </p:blipFill>
        <p:spPr>
          <a:xfrm>
            <a:off x="2555776" y="1916832"/>
            <a:ext cx="3894138" cy="3548063"/>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500"/>
                                        <p:tgtEl>
                                          <p:spTgt spid="2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
          <p:cNvSpPr txBox="1"/>
          <p:nvPr>
            <p:ph type="title"/>
          </p:nvPr>
        </p:nvSpPr>
        <p:spPr>
          <a:xfrm>
            <a:off x="313183" y="188640"/>
            <a:ext cx="8229600" cy="79208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4400"/>
              <a:buFont typeface="Quattrocento Sans"/>
              <a:buNone/>
            </a:pPr>
            <a:r>
              <a:rPr lang="en-US"/>
              <a:t>Session Outcomes</a:t>
            </a:r>
            <a:endParaRPr/>
          </a:p>
        </p:txBody>
      </p:sp>
      <p:pic>
        <p:nvPicPr>
          <p:cNvPr id="124" name="Google Shape;124;p2"/>
          <p:cNvPicPr preferRelativeResize="0"/>
          <p:nvPr/>
        </p:nvPicPr>
        <p:blipFill rotWithShape="1">
          <a:blip r:embed="rId3">
            <a:alphaModFix/>
          </a:blip>
          <a:srcRect b="0" l="0" r="0" t="0"/>
          <a:stretch/>
        </p:blipFill>
        <p:spPr>
          <a:xfrm>
            <a:off x="3753749" y="3356992"/>
            <a:ext cx="1348469" cy="576064"/>
          </a:xfrm>
          <a:prstGeom prst="rect">
            <a:avLst/>
          </a:prstGeom>
          <a:noFill/>
          <a:ln>
            <a:noFill/>
          </a:ln>
        </p:spPr>
      </p:pic>
      <p:sp>
        <p:nvSpPr>
          <p:cNvPr id="125" name="Google Shape;125;p2"/>
          <p:cNvSpPr txBox="1"/>
          <p:nvPr>
            <p:ph idx="1" type="body"/>
          </p:nvPr>
        </p:nvSpPr>
        <p:spPr>
          <a:xfrm>
            <a:off x="457200" y="1351309"/>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Clr>
                <a:schemeClr val="dk2"/>
              </a:buClr>
              <a:buSzPts val="2000"/>
              <a:buChar char="•"/>
            </a:pPr>
            <a:r>
              <a:rPr lang="en-US" sz="2000">
                <a:solidFill>
                  <a:schemeClr val="dk2"/>
                </a:solidFill>
              </a:rPr>
              <a:t>Outline relevant Duty of Care policies and the EMT organization’s degree of risk appetite in respect of its personnel working in surge roles</a:t>
            </a:r>
            <a:endParaRPr/>
          </a:p>
          <a:p>
            <a:pPr indent="-215900" lvl="0" marL="342900" rtl="0" algn="l">
              <a:lnSpc>
                <a:spcPct val="80000"/>
              </a:lnSpc>
              <a:spcBef>
                <a:spcPts val="400"/>
              </a:spcBef>
              <a:spcAft>
                <a:spcPts val="0"/>
              </a:spcAft>
              <a:buClr>
                <a:srgbClr val="7F7F7F"/>
              </a:buClr>
              <a:buSzPts val="2000"/>
              <a:buNone/>
            </a:pPr>
            <a:r>
              <a:t/>
            </a:r>
            <a:endParaRPr sz="2000">
              <a:solidFill>
                <a:schemeClr val="dk2"/>
              </a:solidFill>
            </a:endParaRPr>
          </a:p>
          <a:p>
            <a:pPr indent="-342900" lvl="0" marL="342900" rtl="0" algn="l">
              <a:lnSpc>
                <a:spcPct val="80000"/>
              </a:lnSpc>
              <a:spcBef>
                <a:spcPts val="400"/>
              </a:spcBef>
              <a:spcAft>
                <a:spcPts val="0"/>
              </a:spcAft>
              <a:buClr>
                <a:schemeClr val="dk2"/>
              </a:buClr>
              <a:buSzPts val="2000"/>
              <a:buChar char="•"/>
            </a:pPr>
            <a:r>
              <a:rPr lang="en-US" sz="2000">
                <a:solidFill>
                  <a:schemeClr val="dk2"/>
                </a:solidFill>
              </a:rPr>
              <a:t>Identify the channels for reporting security concerns when operating in COVID affected communities </a:t>
            </a:r>
            <a:endParaRPr/>
          </a:p>
          <a:p>
            <a:pPr indent="-215900" lvl="0" marL="342900" rtl="0" algn="l">
              <a:lnSpc>
                <a:spcPct val="80000"/>
              </a:lnSpc>
              <a:spcBef>
                <a:spcPts val="400"/>
              </a:spcBef>
              <a:spcAft>
                <a:spcPts val="0"/>
              </a:spcAft>
              <a:buClr>
                <a:srgbClr val="7F7F7F"/>
              </a:buClr>
              <a:buSzPts val="2000"/>
              <a:buNone/>
            </a:pPr>
            <a:r>
              <a:t/>
            </a:r>
            <a:endParaRPr sz="2000">
              <a:solidFill>
                <a:schemeClr val="dk2"/>
              </a:solidFill>
            </a:endParaRPr>
          </a:p>
          <a:p>
            <a:pPr indent="-342900" lvl="0" marL="342900" rtl="0" algn="l">
              <a:lnSpc>
                <a:spcPct val="80000"/>
              </a:lnSpc>
              <a:spcBef>
                <a:spcPts val="400"/>
              </a:spcBef>
              <a:spcAft>
                <a:spcPts val="0"/>
              </a:spcAft>
              <a:buClr>
                <a:schemeClr val="dk2"/>
              </a:buClr>
              <a:buSzPts val="2000"/>
              <a:buChar char="•"/>
            </a:pPr>
            <a:r>
              <a:rPr lang="en-US" sz="2000">
                <a:solidFill>
                  <a:schemeClr val="dk2"/>
                </a:solidFill>
              </a:rPr>
              <a:t>List the key components of a security plan, including specific planning for hibernation and extraction of personnel due to escalating security risks </a:t>
            </a:r>
            <a:endParaRPr/>
          </a:p>
          <a:p>
            <a:pPr indent="-215900" lvl="0" marL="342900" rtl="0" algn="l">
              <a:lnSpc>
                <a:spcPct val="80000"/>
              </a:lnSpc>
              <a:spcBef>
                <a:spcPts val="400"/>
              </a:spcBef>
              <a:spcAft>
                <a:spcPts val="0"/>
              </a:spcAft>
              <a:buClr>
                <a:srgbClr val="7F7F7F"/>
              </a:buClr>
              <a:buSzPts val="2000"/>
              <a:buNone/>
            </a:pPr>
            <a:r>
              <a:t/>
            </a:r>
            <a:endParaRPr sz="2000">
              <a:solidFill>
                <a:schemeClr val="dk2"/>
              </a:solidFill>
            </a:endParaRPr>
          </a:p>
          <a:p>
            <a:pPr indent="-342900" lvl="0" marL="342900" rtl="0" algn="l">
              <a:lnSpc>
                <a:spcPct val="80000"/>
              </a:lnSpc>
              <a:spcBef>
                <a:spcPts val="400"/>
              </a:spcBef>
              <a:spcAft>
                <a:spcPts val="0"/>
              </a:spcAft>
              <a:buClr>
                <a:schemeClr val="dk2"/>
              </a:buClr>
              <a:buSzPts val="2000"/>
              <a:buChar char="•"/>
            </a:pPr>
            <a:r>
              <a:rPr lang="en-US" sz="2000">
                <a:solidFill>
                  <a:schemeClr val="dk2"/>
                </a:solidFill>
              </a:rPr>
              <a:t>Apply techniques for reducing staff exposure to criminality when surged into new surroundings</a:t>
            </a:r>
            <a:endParaRPr/>
          </a:p>
          <a:p>
            <a:pPr indent="-215900" lvl="0" marL="342900" rtl="0" algn="l">
              <a:lnSpc>
                <a:spcPct val="80000"/>
              </a:lnSpc>
              <a:spcBef>
                <a:spcPts val="400"/>
              </a:spcBef>
              <a:spcAft>
                <a:spcPts val="0"/>
              </a:spcAft>
              <a:buClr>
                <a:srgbClr val="7F7F7F"/>
              </a:buClr>
              <a:buSzPts val="2000"/>
              <a:buNone/>
            </a:pPr>
            <a:r>
              <a:t/>
            </a:r>
            <a:endParaRPr sz="2000">
              <a:solidFill>
                <a:schemeClr val="dk2"/>
              </a:solidFill>
            </a:endParaRPr>
          </a:p>
          <a:p>
            <a:pPr indent="-342900" lvl="0" marL="342900" rtl="0" algn="l">
              <a:lnSpc>
                <a:spcPct val="80000"/>
              </a:lnSpc>
              <a:spcBef>
                <a:spcPts val="400"/>
              </a:spcBef>
              <a:spcAft>
                <a:spcPts val="0"/>
              </a:spcAft>
              <a:buClr>
                <a:schemeClr val="dk2"/>
              </a:buClr>
              <a:buSzPts val="2000"/>
              <a:buChar char="•"/>
            </a:pPr>
            <a:r>
              <a:rPr lang="en-US" sz="2000">
                <a:solidFill>
                  <a:schemeClr val="dk2"/>
                </a:solidFill>
              </a:rPr>
              <a:t>Explain how crowd management principles can be applied to prevent and defuse gatherings of people </a:t>
            </a:r>
            <a:endParaRPr sz="2000">
              <a:solidFill>
                <a:schemeClr val="dk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Google Shape;275;p20"/>
          <p:cNvSpPr txBox="1"/>
          <p:nvPr>
            <p:ph type="title"/>
          </p:nvPr>
        </p:nvSpPr>
        <p:spPr>
          <a:xfrm>
            <a:off x="611560" y="18049"/>
            <a:ext cx="8229600" cy="1143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700"/>
              <a:buFont typeface="Quattrocento Sans"/>
              <a:buNone/>
            </a:pPr>
            <a:r>
              <a:rPr lang="en-US" sz="3700"/>
              <a:t>Key ingredients: what should a good security plan contain?</a:t>
            </a:r>
            <a:r>
              <a:rPr b="1" lang="en-US" sz="3700"/>
              <a:t> </a:t>
            </a:r>
            <a:endParaRPr/>
          </a:p>
        </p:txBody>
      </p:sp>
      <p:sp>
        <p:nvSpPr>
          <p:cNvPr id="276" name="Google Shape;276;p20"/>
          <p:cNvSpPr txBox="1"/>
          <p:nvPr>
            <p:ph idx="1" type="body"/>
          </p:nvPr>
        </p:nvSpPr>
        <p:spPr>
          <a:xfrm>
            <a:off x="457200" y="1268760"/>
            <a:ext cx="7787208" cy="4525963"/>
          </a:xfrm>
          <a:prstGeom prst="rect">
            <a:avLst/>
          </a:prstGeom>
          <a:noFill/>
          <a:ln>
            <a:noFill/>
          </a:ln>
        </p:spPr>
        <p:txBody>
          <a:bodyPr anchorCtr="0" anchor="t" bIns="45700" lIns="91425" spcFirstLastPara="1" rIns="91425" wrap="square" tIns="45700">
            <a:noAutofit/>
          </a:bodyPr>
          <a:lstStyle/>
          <a:p>
            <a:pPr indent="-152400" lvl="0" marL="0" rtl="0" algn="l">
              <a:lnSpc>
                <a:spcPct val="90000"/>
              </a:lnSpc>
              <a:spcBef>
                <a:spcPts val="0"/>
              </a:spcBef>
              <a:spcAft>
                <a:spcPts val="0"/>
              </a:spcAft>
              <a:buClr>
                <a:schemeClr val="dk2"/>
              </a:buClr>
              <a:buSzPts val="2400"/>
              <a:buChar char="•"/>
            </a:pPr>
            <a:r>
              <a:rPr lang="en-US" sz="2400">
                <a:solidFill>
                  <a:schemeClr val="dk2"/>
                </a:solidFill>
              </a:rPr>
              <a:t>Overview of the situation and risk assessment</a:t>
            </a:r>
            <a:endParaRPr sz="2400">
              <a:solidFill>
                <a:schemeClr val="dk2"/>
              </a:solidFill>
            </a:endParaRPr>
          </a:p>
          <a:p>
            <a:pPr indent="-152400" lvl="0" marL="0" rtl="0" algn="l">
              <a:lnSpc>
                <a:spcPct val="90000"/>
              </a:lnSpc>
              <a:spcBef>
                <a:spcPts val="480"/>
              </a:spcBef>
              <a:spcAft>
                <a:spcPts val="0"/>
              </a:spcAft>
              <a:buClr>
                <a:schemeClr val="dk2"/>
              </a:buClr>
              <a:buSzPts val="2400"/>
              <a:buChar char="•"/>
            </a:pPr>
            <a:r>
              <a:rPr lang="en-US" sz="2400">
                <a:solidFill>
                  <a:schemeClr val="dk2"/>
                </a:solidFill>
              </a:rPr>
              <a:t>Contact info for key personnel </a:t>
            </a:r>
            <a:endParaRPr/>
          </a:p>
          <a:p>
            <a:pPr indent="-152400" lvl="0" marL="0" rtl="0" algn="l">
              <a:lnSpc>
                <a:spcPct val="90000"/>
              </a:lnSpc>
              <a:spcBef>
                <a:spcPts val="480"/>
              </a:spcBef>
              <a:spcAft>
                <a:spcPts val="0"/>
              </a:spcAft>
              <a:buClr>
                <a:schemeClr val="dk2"/>
              </a:buClr>
              <a:buSzPts val="2400"/>
              <a:buChar char="•"/>
            </a:pPr>
            <a:r>
              <a:rPr lang="en-US" sz="2400">
                <a:solidFill>
                  <a:schemeClr val="dk2"/>
                </a:solidFill>
              </a:rPr>
              <a:t>Updated staffing lists </a:t>
            </a:r>
            <a:endParaRPr/>
          </a:p>
          <a:p>
            <a:pPr indent="-152400" lvl="0" marL="0" rtl="0" algn="l">
              <a:lnSpc>
                <a:spcPct val="90000"/>
              </a:lnSpc>
              <a:spcBef>
                <a:spcPts val="480"/>
              </a:spcBef>
              <a:spcAft>
                <a:spcPts val="0"/>
              </a:spcAft>
              <a:buClr>
                <a:schemeClr val="dk2"/>
              </a:buClr>
              <a:buSzPts val="2400"/>
              <a:buChar char="•"/>
            </a:pPr>
            <a:r>
              <a:rPr lang="en-US" sz="2400">
                <a:solidFill>
                  <a:schemeClr val="dk2"/>
                </a:solidFill>
              </a:rPr>
              <a:t>A communications plan </a:t>
            </a:r>
            <a:endParaRPr sz="2400">
              <a:solidFill>
                <a:schemeClr val="dk2"/>
              </a:solidFill>
            </a:endParaRPr>
          </a:p>
          <a:p>
            <a:pPr indent="-152400" lvl="0" marL="0" rtl="0" algn="l">
              <a:lnSpc>
                <a:spcPct val="90000"/>
              </a:lnSpc>
              <a:spcBef>
                <a:spcPts val="480"/>
              </a:spcBef>
              <a:spcAft>
                <a:spcPts val="0"/>
              </a:spcAft>
              <a:buClr>
                <a:schemeClr val="dk2"/>
              </a:buClr>
              <a:buSzPts val="2400"/>
              <a:buChar char="•"/>
            </a:pPr>
            <a:r>
              <a:rPr lang="en-US" sz="2400">
                <a:solidFill>
                  <a:schemeClr val="dk2"/>
                </a:solidFill>
              </a:rPr>
              <a:t>Team security standard operating procedures</a:t>
            </a:r>
            <a:endParaRPr/>
          </a:p>
          <a:p>
            <a:pPr indent="-152400" lvl="0" marL="0" rtl="0" algn="l">
              <a:lnSpc>
                <a:spcPct val="90000"/>
              </a:lnSpc>
              <a:spcBef>
                <a:spcPts val="480"/>
              </a:spcBef>
              <a:spcAft>
                <a:spcPts val="0"/>
              </a:spcAft>
              <a:buClr>
                <a:schemeClr val="dk2"/>
              </a:buClr>
              <a:buSzPts val="2400"/>
              <a:buChar char="•"/>
            </a:pPr>
            <a:r>
              <a:rPr lang="en-US" sz="2400">
                <a:solidFill>
                  <a:schemeClr val="dk2"/>
                </a:solidFill>
              </a:rPr>
              <a:t>Maps, safe routes &amp; safe houses </a:t>
            </a:r>
            <a:endParaRPr/>
          </a:p>
          <a:p>
            <a:pPr indent="-152400" lvl="0" marL="0" rtl="0" algn="l">
              <a:lnSpc>
                <a:spcPct val="90000"/>
              </a:lnSpc>
              <a:spcBef>
                <a:spcPts val="480"/>
              </a:spcBef>
              <a:spcAft>
                <a:spcPts val="0"/>
              </a:spcAft>
              <a:buClr>
                <a:schemeClr val="dk2"/>
              </a:buClr>
              <a:buSzPts val="2400"/>
              <a:buChar char="•"/>
            </a:pPr>
            <a:r>
              <a:rPr lang="en-US" sz="2400">
                <a:solidFill>
                  <a:schemeClr val="dk2"/>
                </a:solidFill>
              </a:rPr>
              <a:t>Emergency assembly areas</a:t>
            </a:r>
            <a:endParaRPr/>
          </a:p>
          <a:p>
            <a:pPr indent="-152400" lvl="0" marL="0" rtl="0" algn="l">
              <a:lnSpc>
                <a:spcPct val="90000"/>
              </a:lnSpc>
              <a:spcBef>
                <a:spcPts val="480"/>
              </a:spcBef>
              <a:spcAft>
                <a:spcPts val="0"/>
              </a:spcAft>
              <a:buClr>
                <a:schemeClr val="dk2"/>
              </a:buClr>
              <a:buSzPts val="2400"/>
              <a:buChar char="•"/>
            </a:pPr>
            <a:r>
              <a:rPr lang="en-US" sz="2400">
                <a:solidFill>
                  <a:schemeClr val="dk2"/>
                </a:solidFill>
              </a:rPr>
              <a:t>Host nation liaison</a:t>
            </a:r>
            <a:endParaRPr sz="2400">
              <a:solidFill>
                <a:schemeClr val="dk2"/>
              </a:solidFill>
            </a:endParaRPr>
          </a:p>
          <a:p>
            <a:pPr indent="-152400" lvl="0" marL="0" rtl="0" algn="l">
              <a:lnSpc>
                <a:spcPct val="90000"/>
              </a:lnSpc>
              <a:spcBef>
                <a:spcPts val="480"/>
              </a:spcBef>
              <a:spcAft>
                <a:spcPts val="0"/>
              </a:spcAft>
              <a:buClr>
                <a:schemeClr val="dk2"/>
              </a:buClr>
              <a:buSzPts val="2400"/>
              <a:buChar char="•"/>
            </a:pPr>
            <a:r>
              <a:rPr lang="en-US" sz="2400">
                <a:solidFill>
                  <a:schemeClr val="dk2"/>
                </a:solidFill>
              </a:rPr>
              <a:t>Medical support plan</a:t>
            </a:r>
            <a:endParaRPr/>
          </a:p>
          <a:p>
            <a:pPr indent="-152400" lvl="0" marL="0" rtl="0" algn="l">
              <a:lnSpc>
                <a:spcPct val="90000"/>
              </a:lnSpc>
              <a:spcBef>
                <a:spcPts val="480"/>
              </a:spcBef>
              <a:spcAft>
                <a:spcPts val="0"/>
              </a:spcAft>
              <a:buClr>
                <a:schemeClr val="dk2"/>
              </a:buClr>
              <a:buSzPts val="2400"/>
              <a:buChar char="•"/>
            </a:pPr>
            <a:r>
              <a:rPr lang="en-US" sz="2400">
                <a:solidFill>
                  <a:schemeClr val="dk2"/>
                </a:solidFill>
              </a:rPr>
              <a:t>Plans for specific contingencies - including extraction, hibernation and continuity of operations </a:t>
            </a:r>
            <a:endParaRPr/>
          </a:p>
          <a:p>
            <a:pPr indent="0" lvl="0" marL="0" rtl="0" algn="l">
              <a:lnSpc>
                <a:spcPct val="90000"/>
              </a:lnSpc>
              <a:spcBef>
                <a:spcPts val="480"/>
              </a:spcBef>
              <a:spcAft>
                <a:spcPts val="0"/>
              </a:spcAft>
              <a:buClr>
                <a:srgbClr val="7F7F7F"/>
              </a:buClr>
              <a:buSzPts val="2400"/>
              <a:buNone/>
            </a:pPr>
            <a:r>
              <a:t/>
            </a:r>
            <a:endParaRPr sz="2400">
              <a:solidFill>
                <a:schemeClr val="dk2"/>
              </a:solidFill>
            </a:endParaRPr>
          </a:p>
        </p:txBody>
      </p:sp>
      <p:sp>
        <p:nvSpPr>
          <p:cNvPr id="277" name="Google Shape;277;p20"/>
          <p:cNvSpPr txBox="1"/>
          <p:nvPr>
            <p:ph idx="10" type="dt"/>
          </p:nvPr>
        </p:nvSpPr>
        <p:spPr>
          <a:xfrm>
            <a:off x="457200" y="6245225"/>
            <a:ext cx="2133600" cy="476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xEl>
                                              <p:pRg end="10" st="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21"/>
          <p:cNvSpPr txBox="1"/>
          <p:nvPr>
            <p:ph type="title"/>
          </p:nvPr>
        </p:nvSpPr>
        <p:spPr>
          <a:xfrm>
            <a:off x="611560" y="18049"/>
            <a:ext cx="8229600" cy="1143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700"/>
              <a:buFont typeface="Quattrocento Sans"/>
              <a:buNone/>
            </a:pPr>
            <a:r>
              <a:rPr lang="en-US" sz="3700"/>
              <a:t>Dealing with criminal threats</a:t>
            </a:r>
            <a:endParaRPr b="1" sz="3700"/>
          </a:p>
        </p:txBody>
      </p:sp>
      <p:sp>
        <p:nvSpPr>
          <p:cNvPr id="284" name="Google Shape;284;p21"/>
          <p:cNvSpPr txBox="1"/>
          <p:nvPr>
            <p:ph idx="1" type="body"/>
          </p:nvPr>
        </p:nvSpPr>
        <p:spPr>
          <a:xfrm>
            <a:off x="457200" y="1268760"/>
            <a:ext cx="8686800" cy="4525963"/>
          </a:xfrm>
          <a:prstGeom prst="rect">
            <a:avLst/>
          </a:prstGeom>
          <a:noFill/>
          <a:ln>
            <a:noFill/>
          </a:ln>
        </p:spPr>
        <p:txBody>
          <a:bodyPr anchorCtr="0" anchor="t" bIns="45700" lIns="91425" spcFirstLastPara="1" rIns="91425" wrap="square" tIns="45700">
            <a:noAutofit/>
          </a:bodyPr>
          <a:lstStyle/>
          <a:p>
            <a:pPr indent="-152400" lvl="0" marL="0" rtl="0" algn="l">
              <a:lnSpc>
                <a:spcPct val="90000"/>
              </a:lnSpc>
              <a:spcBef>
                <a:spcPts val="0"/>
              </a:spcBef>
              <a:spcAft>
                <a:spcPts val="0"/>
              </a:spcAft>
              <a:buClr>
                <a:schemeClr val="dk2"/>
              </a:buClr>
              <a:buSzPts val="2400"/>
              <a:buChar char="•"/>
            </a:pPr>
            <a:r>
              <a:rPr lang="en-US" sz="2400">
                <a:solidFill>
                  <a:schemeClr val="dk2"/>
                </a:solidFill>
              </a:rPr>
              <a:t>Criminality is a constant threat in any society and doesn’t disappear during times of pandemics. </a:t>
            </a:r>
            <a:endParaRPr/>
          </a:p>
          <a:p>
            <a:pPr indent="-152400" lvl="0" marL="0" rtl="0" algn="l">
              <a:lnSpc>
                <a:spcPct val="90000"/>
              </a:lnSpc>
              <a:spcBef>
                <a:spcPts val="480"/>
              </a:spcBef>
              <a:spcAft>
                <a:spcPts val="0"/>
              </a:spcAft>
              <a:buClr>
                <a:schemeClr val="dk2"/>
              </a:buClr>
              <a:buSzPts val="2400"/>
              <a:buChar char="•"/>
            </a:pPr>
            <a:r>
              <a:rPr lang="en-US" sz="2400">
                <a:solidFill>
                  <a:schemeClr val="dk2"/>
                </a:solidFill>
              </a:rPr>
              <a:t>Some criminal elements may seek to intentionally exploit the situation e.g. identity fraud, domestic or gender-based violence. </a:t>
            </a:r>
            <a:endParaRPr/>
          </a:p>
          <a:p>
            <a:pPr indent="-152400" lvl="0" marL="0" rtl="0" algn="l">
              <a:lnSpc>
                <a:spcPct val="90000"/>
              </a:lnSpc>
              <a:spcBef>
                <a:spcPts val="480"/>
              </a:spcBef>
              <a:spcAft>
                <a:spcPts val="0"/>
              </a:spcAft>
              <a:buClr>
                <a:schemeClr val="dk2"/>
              </a:buClr>
              <a:buSzPts val="2400"/>
              <a:buChar char="•"/>
            </a:pPr>
            <a:r>
              <a:rPr lang="en-US" sz="2400">
                <a:solidFill>
                  <a:schemeClr val="dk2"/>
                </a:solidFill>
              </a:rPr>
              <a:t>As basic resources (e.g. food) grow short, increase in petty theft, looting or other unplanned acts out of desperation.  </a:t>
            </a:r>
            <a:endParaRPr/>
          </a:p>
          <a:p>
            <a:pPr indent="-152400" lvl="0" marL="0" rtl="0" algn="l">
              <a:lnSpc>
                <a:spcPct val="90000"/>
              </a:lnSpc>
              <a:spcBef>
                <a:spcPts val="480"/>
              </a:spcBef>
              <a:spcAft>
                <a:spcPts val="0"/>
              </a:spcAft>
              <a:buClr>
                <a:schemeClr val="dk2"/>
              </a:buClr>
              <a:buSzPts val="2400"/>
              <a:buChar char="•"/>
            </a:pPr>
            <a:r>
              <a:rPr lang="en-US" sz="2400">
                <a:solidFill>
                  <a:schemeClr val="dk2"/>
                </a:solidFill>
              </a:rPr>
              <a:t>EMT personnel must therefore act with continued situational awareness – this is especially difficult when tired, stressed and (for surge responders) when operating in a local context that was unknown to them previously. </a:t>
            </a:r>
            <a:endParaRPr/>
          </a:p>
          <a:p>
            <a:pPr indent="0" lvl="0" marL="0" rtl="0" algn="l">
              <a:lnSpc>
                <a:spcPct val="90000"/>
              </a:lnSpc>
              <a:spcBef>
                <a:spcPts val="480"/>
              </a:spcBef>
              <a:spcAft>
                <a:spcPts val="0"/>
              </a:spcAft>
              <a:buClr>
                <a:srgbClr val="7F7F7F"/>
              </a:buClr>
              <a:buSzPts val="2400"/>
              <a:buNone/>
            </a:pPr>
            <a:r>
              <a:t/>
            </a:r>
            <a:endParaRPr sz="2400">
              <a:solidFill>
                <a:schemeClr val="dk2"/>
              </a:solidFill>
            </a:endParaRPr>
          </a:p>
        </p:txBody>
      </p:sp>
      <p:sp>
        <p:nvSpPr>
          <p:cNvPr id="285" name="Google Shape;285;p21"/>
          <p:cNvSpPr txBox="1"/>
          <p:nvPr>
            <p:ph idx="10" type="dt"/>
          </p:nvPr>
        </p:nvSpPr>
        <p:spPr>
          <a:xfrm>
            <a:off x="457200" y="6245225"/>
            <a:ext cx="2133600" cy="476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4">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Google Shape;291;p22"/>
          <p:cNvSpPr txBox="1"/>
          <p:nvPr>
            <p:ph type="title"/>
          </p:nvPr>
        </p:nvSpPr>
        <p:spPr>
          <a:xfrm>
            <a:off x="611560" y="18049"/>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700"/>
              <a:buFont typeface="Quattrocento Sans"/>
              <a:buNone/>
            </a:pPr>
            <a:r>
              <a:rPr lang="en-US" sz="3700"/>
              <a:t>Crowd management for EMTs responding to COVID</a:t>
            </a:r>
            <a:endParaRPr b="1" sz="3700"/>
          </a:p>
        </p:txBody>
      </p:sp>
      <p:sp>
        <p:nvSpPr>
          <p:cNvPr id="292" name="Google Shape;292;p22"/>
          <p:cNvSpPr txBox="1"/>
          <p:nvPr>
            <p:ph idx="1" type="body"/>
          </p:nvPr>
        </p:nvSpPr>
        <p:spPr>
          <a:xfrm>
            <a:off x="457200" y="1268760"/>
            <a:ext cx="8686800" cy="4525963"/>
          </a:xfrm>
          <a:prstGeom prst="rect">
            <a:avLst/>
          </a:prstGeom>
          <a:noFill/>
          <a:ln>
            <a:noFill/>
          </a:ln>
        </p:spPr>
        <p:txBody>
          <a:bodyPr anchorCtr="0" anchor="t" bIns="45700" lIns="91425" spcFirstLastPara="1" rIns="91425" wrap="square" tIns="45700">
            <a:noAutofit/>
          </a:bodyPr>
          <a:lstStyle/>
          <a:p>
            <a:pPr indent="-152400" lvl="0" marL="0" rtl="0" algn="l">
              <a:lnSpc>
                <a:spcPct val="90000"/>
              </a:lnSpc>
              <a:spcBef>
                <a:spcPts val="0"/>
              </a:spcBef>
              <a:spcAft>
                <a:spcPts val="0"/>
              </a:spcAft>
              <a:buClr>
                <a:schemeClr val="dk2"/>
              </a:buClr>
              <a:buSzPts val="2400"/>
              <a:buChar char="•"/>
            </a:pPr>
            <a:r>
              <a:rPr lang="en-US" sz="2400">
                <a:solidFill>
                  <a:schemeClr val="dk2"/>
                </a:solidFill>
              </a:rPr>
              <a:t>Crowd situations can be challenging for health facilities to deal with during sudden onset disasters</a:t>
            </a:r>
            <a:endParaRPr/>
          </a:p>
          <a:p>
            <a:pPr indent="-152400" lvl="0" marL="0" rtl="0" algn="l">
              <a:lnSpc>
                <a:spcPct val="90000"/>
              </a:lnSpc>
              <a:spcBef>
                <a:spcPts val="480"/>
              </a:spcBef>
              <a:spcAft>
                <a:spcPts val="0"/>
              </a:spcAft>
              <a:buClr>
                <a:schemeClr val="dk2"/>
              </a:buClr>
              <a:buSzPts val="2400"/>
              <a:buChar char="•"/>
            </a:pPr>
            <a:r>
              <a:rPr lang="en-US" sz="2400">
                <a:solidFill>
                  <a:schemeClr val="dk2"/>
                </a:solidFill>
              </a:rPr>
              <a:t>However, during the COVID pandemic, the needs and motivation of crowds differ, e.g.:</a:t>
            </a:r>
            <a:endParaRPr/>
          </a:p>
          <a:p>
            <a:pPr indent="-127000" lvl="1" marL="400050" rtl="0" algn="l">
              <a:lnSpc>
                <a:spcPct val="90000"/>
              </a:lnSpc>
              <a:spcBef>
                <a:spcPts val="400"/>
              </a:spcBef>
              <a:spcAft>
                <a:spcPts val="0"/>
              </a:spcAft>
              <a:buClr>
                <a:schemeClr val="dk2"/>
              </a:buClr>
              <a:buSzPts val="2000"/>
              <a:buChar char="–"/>
            </a:pPr>
            <a:r>
              <a:rPr lang="en-US" sz="2000">
                <a:solidFill>
                  <a:schemeClr val="dk2"/>
                </a:solidFill>
              </a:rPr>
              <a:t>Fear and confusion</a:t>
            </a:r>
            <a:endParaRPr/>
          </a:p>
          <a:p>
            <a:pPr indent="-127000" lvl="1" marL="400050" rtl="0" algn="l">
              <a:lnSpc>
                <a:spcPct val="90000"/>
              </a:lnSpc>
              <a:spcBef>
                <a:spcPts val="400"/>
              </a:spcBef>
              <a:spcAft>
                <a:spcPts val="0"/>
              </a:spcAft>
              <a:buClr>
                <a:schemeClr val="dk2"/>
              </a:buClr>
              <a:buSzPts val="2000"/>
              <a:buChar char="–"/>
            </a:pPr>
            <a:r>
              <a:rPr lang="en-US" sz="2000">
                <a:solidFill>
                  <a:schemeClr val="dk2"/>
                </a:solidFill>
              </a:rPr>
              <a:t>Lack of, or conflicting, information</a:t>
            </a:r>
            <a:endParaRPr/>
          </a:p>
          <a:p>
            <a:pPr indent="-127000" lvl="1" marL="400050" rtl="0" algn="l">
              <a:lnSpc>
                <a:spcPct val="90000"/>
              </a:lnSpc>
              <a:spcBef>
                <a:spcPts val="400"/>
              </a:spcBef>
              <a:spcAft>
                <a:spcPts val="0"/>
              </a:spcAft>
              <a:buClr>
                <a:schemeClr val="dk2"/>
              </a:buClr>
              <a:buSzPts val="2000"/>
              <a:buChar char="–"/>
            </a:pPr>
            <a:r>
              <a:rPr lang="en-US" sz="2000">
                <a:solidFill>
                  <a:schemeClr val="dk2"/>
                </a:solidFill>
              </a:rPr>
              <a:t>Increased reports of aggressive behaviour channeled towards foreign relief workers</a:t>
            </a:r>
            <a:endParaRPr/>
          </a:p>
          <a:p>
            <a:pPr indent="-127000" lvl="1" marL="400050" rtl="0" algn="l">
              <a:lnSpc>
                <a:spcPct val="90000"/>
              </a:lnSpc>
              <a:spcBef>
                <a:spcPts val="400"/>
              </a:spcBef>
              <a:spcAft>
                <a:spcPts val="0"/>
              </a:spcAft>
              <a:buClr>
                <a:schemeClr val="dk2"/>
              </a:buClr>
              <a:buSzPts val="2000"/>
              <a:buChar char="–"/>
            </a:pPr>
            <a:r>
              <a:rPr lang="en-US" sz="2000">
                <a:solidFill>
                  <a:schemeClr val="dk2"/>
                </a:solidFill>
              </a:rPr>
              <a:t>Examples of violent tactics used by security forces to enforce lockdown and disperse civil unrest  </a:t>
            </a:r>
            <a:endParaRPr/>
          </a:p>
          <a:p>
            <a:pPr indent="0" lvl="0" marL="0" rtl="0" algn="l">
              <a:lnSpc>
                <a:spcPct val="90000"/>
              </a:lnSpc>
              <a:spcBef>
                <a:spcPts val="480"/>
              </a:spcBef>
              <a:spcAft>
                <a:spcPts val="0"/>
              </a:spcAft>
              <a:buClr>
                <a:srgbClr val="7F7F7F"/>
              </a:buClr>
              <a:buSzPts val="2400"/>
              <a:buNone/>
            </a:pPr>
            <a:r>
              <a:t/>
            </a:r>
            <a:endParaRPr sz="2400">
              <a:solidFill>
                <a:schemeClr val="dk2"/>
              </a:solidFill>
            </a:endParaRPr>
          </a:p>
          <a:p>
            <a:pPr indent="0" lvl="0" marL="0" rtl="0" algn="l">
              <a:lnSpc>
                <a:spcPct val="90000"/>
              </a:lnSpc>
              <a:spcBef>
                <a:spcPts val="480"/>
              </a:spcBef>
              <a:spcAft>
                <a:spcPts val="0"/>
              </a:spcAft>
              <a:buClr>
                <a:schemeClr val="accent1"/>
              </a:buClr>
              <a:buSzPts val="2400"/>
              <a:buNone/>
            </a:pPr>
            <a:r>
              <a:rPr lang="en-US" sz="2400">
                <a:solidFill>
                  <a:schemeClr val="accent1"/>
                </a:solidFill>
              </a:rPr>
              <a:t>See the following for latest incident security bulletin:</a:t>
            </a:r>
            <a:endParaRPr/>
          </a:p>
          <a:p>
            <a:pPr indent="0" lvl="0" marL="0" rtl="0" algn="l">
              <a:lnSpc>
                <a:spcPct val="90000"/>
              </a:lnSpc>
              <a:spcBef>
                <a:spcPts val="320"/>
              </a:spcBef>
              <a:spcAft>
                <a:spcPts val="0"/>
              </a:spcAft>
              <a:buClr>
                <a:schemeClr val="accent1"/>
              </a:buClr>
              <a:buSzPts val="1600"/>
              <a:buNone/>
            </a:pPr>
            <a:r>
              <a:rPr lang="en-US" sz="1600">
                <a:solidFill>
                  <a:schemeClr val="accent1"/>
                </a:solidFill>
              </a:rPr>
              <a:t>http://insecurityinsight.org/projects/aid-in-danger/aid-security-and-covid-19</a:t>
            </a:r>
            <a:endParaRPr/>
          </a:p>
        </p:txBody>
      </p:sp>
      <p:sp>
        <p:nvSpPr>
          <p:cNvPr id="293" name="Google Shape;293;p22"/>
          <p:cNvSpPr txBox="1"/>
          <p:nvPr>
            <p:ph idx="10" type="dt"/>
          </p:nvPr>
        </p:nvSpPr>
        <p:spPr>
          <a:xfrm>
            <a:off x="457200" y="6245225"/>
            <a:ext cx="2133600" cy="476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Google Shape;299;p23"/>
          <p:cNvSpPr txBox="1"/>
          <p:nvPr>
            <p:ph idx="4294967295" type="title"/>
          </p:nvPr>
        </p:nvSpPr>
        <p:spPr>
          <a:xfrm>
            <a:off x="940593" y="404664"/>
            <a:ext cx="7262813" cy="700088"/>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3959"/>
              <a:buFont typeface="Quattrocento Sans"/>
              <a:buNone/>
            </a:pPr>
            <a:r>
              <a:rPr lang="en-US" sz="3959">
                <a:solidFill>
                  <a:schemeClr val="dk2"/>
                </a:solidFill>
              </a:rPr>
              <a:t>EMT Mobile Operations</a:t>
            </a:r>
            <a:endParaRPr/>
          </a:p>
        </p:txBody>
      </p:sp>
      <p:sp>
        <p:nvSpPr>
          <p:cNvPr id="300" name="Google Shape;300;p23"/>
          <p:cNvSpPr txBox="1"/>
          <p:nvPr>
            <p:ph idx="4294967295" type="body"/>
          </p:nvPr>
        </p:nvSpPr>
        <p:spPr>
          <a:xfrm>
            <a:off x="698730" y="1464468"/>
            <a:ext cx="7497763" cy="3929063"/>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2"/>
              </a:buClr>
              <a:buSzPts val="1800"/>
              <a:buFont typeface="Arial"/>
              <a:buNone/>
            </a:pPr>
            <a:r>
              <a:rPr lang="en-US" sz="1800">
                <a:solidFill>
                  <a:schemeClr val="dk2"/>
                </a:solidFill>
                <a:latin typeface="Arial"/>
                <a:ea typeface="Arial"/>
                <a:cs typeface="Arial"/>
                <a:sym typeface="Arial"/>
              </a:rPr>
              <a:t>You are part of a mobile assessment team who is visiting remote communities to identify their medical needs during the pandemic. The first 3 towns you visit are peaceful and well organised.</a:t>
            </a:r>
            <a:endParaRPr/>
          </a:p>
          <a:p>
            <a:pPr indent="-342900" lvl="0" marL="342900" rtl="0" algn="l">
              <a:lnSpc>
                <a:spcPct val="80000"/>
              </a:lnSpc>
              <a:spcBef>
                <a:spcPts val="360"/>
              </a:spcBef>
              <a:spcAft>
                <a:spcPts val="0"/>
              </a:spcAft>
              <a:buClr>
                <a:srgbClr val="7F7F7F"/>
              </a:buClr>
              <a:buSzPts val="1800"/>
              <a:buFont typeface="Quattrocento Sans"/>
              <a:buNone/>
            </a:pPr>
            <a:r>
              <a:t/>
            </a:r>
            <a:endParaRPr sz="1800">
              <a:solidFill>
                <a:schemeClr val="dk2"/>
              </a:solidFill>
              <a:latin typeface="Arial"/>
              <a:ea typeface="Arial"/>
              <a:cs typeface="Arial"/>
              <a:sym typeface="Arial"/>
            </a:endParaRPr>
          </a:p>
          <a:p>
            <a:pPr indent="-342900" lvl="0" marL="342900" rtl="0" algn="l">
              <a:lnSpc>
                <a:spcPct val="80000"/>
              </a:lnSpc>
              <a:spcBef>
                <a:spcPts val="360"/>
              </a:spcBef>
              <a:spcAft>
                <a:spcPts val="0"/>
              </a:spcAft>
              <a:buClr>
                <a:schemeClr val="dk2"/>
              </a:buClr>
              <a:buSzPts val="1800"/>
              <a:buFont typeface="Arial"/>
              <a:buNone/>
            </a:pPr>
            <a:r>
              <a:rPr lang="en-US" sz="1800">
                <a:solidFill>
                  <a:schemeClr val="dk2"/>
                </a:solidFill>
                <a:latin typeface="Arial"/>
                <a:ea typeface="Arial"/>
                <a:cs typeface="Arial"/>
                <a:sym typeface="Arial"/>
              </a:rPr>
              <a:t>However, when you reach the 4</a:t>
            </a:r>
            <a:r>
              <a:rPr baseline="30000" lang="en-US" sz="1800">
                <a:solidFill>
                  <a:schemeClr val="dk2"/>
                </a:solidFill>
                <a:latin typeface="Arial"/>
                <a:ea typeface="Arial"/>
                <a:cs typeface="Arial"/>
                <a:sym typeface="Arial"/>
              </a:rPr>
              <a:t>th</a:t>
            </a:r>
            <a:r>
              <a:rPr lang="en-US" sz="1800">
                <a:solidFill>
                  <a:schemeClr val="dk2"/>
                </a:solidFill>
                <a:latin typeface="Arial"/>
                <a:ea typeface="Arial"/>
                <a:cs typeface="Arial"/>
                <a:sym typeface="Arial"/>
              </a:rPr>
              <a:t> town, word has spread before you and a large gathering of people quickly surround your vehicles. The community leader greets you and explains that the community is in desperate need of relief items (food, clean water, shelter provision) and they have been expecting your arrival to start the distribution.   </a:t>
            </a:r>
            <a:endParaRPr/>
          </a:p>
          <a:p>
            <a:pPr indent="-342900" lvl="0" marL="342900" rtl="0" algn="l">
              <a:lnSpc>
                <a:spcPct val="80000"/>
              </a:lnSpc>
              <a:spcBef>
                <a:spcPts val="360"/>
              </a:spcBef>
              <a:spcAft>
                <a:spcPts val="0"/>
              </a:spcAft>
              <a:buClr>
                <a:srgbClr val="7F7F7F"/>
              </a:buClr>
              <a:buSzPts val="1800"/>
              <a:buFont typeface="Quattrocento Sans"/>
              <a:buNone/>
            </a:pPr>
            <a:r>
              <a:t/>
            </a:r>
            <a:endParaRPr sz="1800">
              <a:solidFill>
                <a:schemeClr val="dk2"/>
              </a:solidFill>
              <a:latin typeface="Arial"/>
              <a:ea typeface="Arial"/>
              <a:cs typeface="Arial"/>
              <a:sym typeface="Arial"/>
            </a:endParaRPr>
          </a:p>
          <a:p>
            <a:pPr indent="-342900" lvl="0" marL="342900" rtl="0" algn="l">
              <a:lnSpc>
                <a:spcPct val="80000"/>
              </a:lnSpc>
              <a:spcBef>
                <a:spcPts val="360"/>
              </a:spcBef>
              <a:spcAft>
                <a:spcPts val="0"/>
              </a:spcAft>
              <a:buClr>
                <a:schemeClr val="dk2"/>
              </a:buClr>
              <a:buSzPts val="1800"/>
              <a:buFont typeface="Arial"/>
              <a:buNone/>
            </a:pPr>
            <a:r>
              <a:rPr lang="en-US" sz="1800">
                <a:solidFill>
                  <a:schemeClr val="dk2"/>
                </a:solidFill>
                <a:latin typeface="Arial"/>
                <a:ea typeface="Arial"/>
                <a:cs typeface="Arial"/>
                <a:sym typeface="Arial"/>
              </a:rPr>
              <a:t>2. What actions would you follow in this scenario to manage the crowd in terms of:			</a:t>
            </a:r>
            <a:endParaRPr/>
          </a:p>
          <a:p>
            <a:pPr indent="-342900" lvl="0" marL="342900" rtl="0" algn="l">
              <a:lnSpc>
                <a:spcPct val="80000"/>
              </a:lnSpc>
              <a:spcBef>
                <a:spcPts val="360"/>
              </a:spcBef>
              <a:spcAft>
                <a:spcPts val="0"/>
              </a:spcAft>
              <a:buClr>
                <a:schemeClr val="dk2"/>
              </a:buClr>
              <a:buSzPts val="1800"/>
              <a:buFont typeface="Arial"/>
              <a:buNone/>
            </a:pPr>
            <a:r>
              <a:rPr lang="en-US" sz="1800">
                <a:solidFill>
                  <a:schemeClr val="dk2"/>
                </a:solidFill>
                <a:latin typeface="Arial"/>
                <a:ea typeface="Arial"/>
                <a:cs typeface="Arial"/>
                <a:sym typeface="Arial"/>
              </a:rPr>
              <a:t>		a. Pre-empt?</a:t>
            </a:r>
            <a:endParaRPr/>
          </a:p>
          <a:p>
            <a:pPr indent="-342900" lvl="0" marL="342900" rtl="0" algn="l">
              <a:lnSpc>
                <a:spcPct val="80000"/>
              </a:lnSpc>
              <a:spcBef>
                <a:spcPts val="360"/>
              </a:spcBef>
              <a:spcAft>
                <a:spcPts val="0"/>
              </a:spcAft>
              <a:buClr>
                <a:schemeClr val="dk2"/>
              </a:buClr>
              <a:buSzPts val="1800"/>
              <a:buFont typeface="Arial"/>
              <a:buNone/>
            </a:pPr>
            <a:r>
              <a:rPr lang="en-US" sz="1800">
                <a:solidFill>
                  <a:schemeClr val="dk2"/>
                </a:solidFill>
                <a:latin typeface="Arial"/>
                <a:ea typeface="Arial"/>
                <a:cs typeface="Arial"/>
                <a:sym typeface="Arial"/>
              </a:rPr>
              <a:t>			b. Defuse?</a:t>
            </a:r>
            <a:endParaRPr/>
          </a:p>
          <a:p>
            <a:pPr indent="-342900" lvl="0" marL="342900" rtl="0" algn="l">
              <a:lnSpc>
                <a:spcPct val="80000"/>
              </a:lnSpc>
              <a:spcBef>
                <a:spcPts val="360"/>
              </a:spcBef>
              <a:spcAft>
                <a:spcPts val="0"/>
              </a:spcAft>
              <a:buClr>
                <a:schemeClr val="dk2"/>
              </a:buClr>
              <a:buSzPts val="1800"/>
              <a:buFont typeface="Arial"/>
              <a:buNone/>
            </a:pPr>
            <a:r>
              <a:rPr lang="en-US" sz="1800">
                <a:solidFill>
                  <a:schemeClr val="dk2"/>
                </a:solidFill>
                <a:latin typeface="Arial"/>
                <a:ea typeface="Arial"/>
                <a:cs typeface="Arial"/>
                <a:sym typeface="Arial"/>
              </a:rPr>
              <a:t>				c. Contain?</a:t>
            </a:r>
            <a:endParaRPr sz="1800">
              <a:solidFill>
                <a:schemeClr val="dk2"/>
              </a:solidFill>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0">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sp>
        <p:nvSpPr>
          <p:cNvPr id="306" name="Google Shape;306;p24"/>
          <p:cNvSpPr txBox="1"/>
          <p:nvPr>
            <p:ph idx="4294967295" type="title"/>
          </p:nvPr>
        </p:nvSpPr>
        <p:spPr>
          <a:xfrm>
            <a:off x="504056" y="260648"/>
            <a:ext cx="8460432" cy="700088"/>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3959"/>
              <a:buFont typeface="Quattrocento Sans"/>
              <a:buNone/>
            </a:pPr>
            <a:r>
              <a:rPr lang="en-US" sz="3959">
                <a:solidFill>
                  <a:schemeClr val="dk2"/>
                </a:solidFill>
              </a:rPr>
              <a:t>EMT Fixed Facility Operations</a:t>
            </a:r>
            <a:endParaRPr/>
          </a:p>
        </p:txBody>
      </p:sp>
      <p:sp>
        <p:nvSpPr>
          <p:cNvPr id="307" name="Google Shape;307;p24"/>
          <p:cNvSpPr txBox="1"/>
          <p:nvPr>
            <p:ph idx="4294967295" type="body"/>
          </p:nvPr>
        </p:nvSpPr>
        <p:spPr>
          <a:xfrm>
            <a:off x="323528" y="1196752"/>
            <a:ext cx="8460432" cy="4896544"/>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2"/>
              </a:buClr>
              <a:buSzPts val="1800"/>
              <a:buFont typeface="Arial"/>
              <a:buNone/>
            </a:pPr>
            <a:r>
              <a:rPr lang="en-US" sz="1800">
                <a:solidFill>
                  <a:schemeClr val="dk2"/>
                </a:solidFill>
                <a:latin typeface="Arial"/>
                <a:ea typeface="Arial"/>
                <a:cs typeface="Arial"/>
                <a:sym typeface="Arial"/>
              </a:rPr>
              <a:t>There are 2,000 internally displaced persons (IDPs) currently located in a temporary settlement with a further 300 expected to arrive soon. </a:t>
            </a:r>
            <a:endParaRPr/>
          </a:p>
          <a:p>
            <a:pPr indent="-342900" lvl="0" marL="342900" rtl="0" algn="l">
              <a:lnSpc>
                <a:spcPct val="80000"/>
              </a:lnSpc>
              <a:spcBef>
                <a:spcPts val="360"/>
              </a:spcBef>
              <a:spcAft>
                <a:spcPts val="0"/>
              </a:spcAft>
              <a:buClr>
                <a:srgbClr val="7F7F7F"/>
              </a:buClr>
              <a:buSzPts val="1800"/>
              <a:buFont typeface="Quattrocento Sans"/>
              <a:buNone/>
            </a:pPr>
            <a:r>
              <a:t/>
            </a:r>
            <a:endParaRPr sz="1800">
              <a:solidFill>
                <a:schemeClr val="dk2"/>
              </a:solidFill>
              <a:latin typeface="Arial"/>
              <a:ea typeface="Arial"/>
              <a:cs typeface="Arial"/>
              <a:sym typeface="Arial"/>
            </a:endParaRPr>
          </a:p>
          <a:p>
            <a:pPr indent="-342900" lvl="0" marL="342900" rtl="0" algn="l">
              <a:lnSpc>
                <a:spcPct val="80000"/>
              </a:lnSpc>
              <a:spcBef>
                <a:spcPts val="360"/>
              </a:spcBef>
              <a:spcAft>
                <a:spcPts val="0"/>
              </a:spcAft>
              <a:buClr>
                <a:schemeClr val="dk2"/>
              </a:buClr>
              <a:buSzPts val="1800"/>
              <a:buFont typeface="Arial"/>
              <a:buNone/>
            </a:pPr>
            <a:r>
              <a:rPr lang="en-US" sz="1800">
                <a:solidFill>
                  <a:schemeClr val="dk2"/>
                </a:solidFill>
                <a:latin typeface="Arial"/>
                <a:ea typeface="Arial"/>
                <a:cs typeface="Arial"/>
                <a:sym typeface="Arial"/>
              </a:rPr>
              <a:t>It has been advertised to the local population and IDPs that your EMT facility will be arriving to begin patient registration and triage operations on Wednesday morning.</a:t>
            </a:r>
            <a:endParaRPr/>
          </a:p>
          <a:p>
            <a:pPr indent="-342900" lvl="0" marL="342900" rtl="0" algn="l">
              <a:lnSpc>
                <a:spcPct val="80000"/>
              </a:lnSpc>
              <a:spcBef>
                <a:spcPts val="360"/>
              </a:spcBef>
              <a:spcAft>
                <a:spcPts val="0"/>
              </a:spcAft>
              <a:buClr>
                <a:srgbClr val="7F7F7F"/>
              </a:buClr>
              <a:buSzPts val="1800"/>
              <a:buFont typeface="Quattrocento Sans"/>
              <a:buNone/>
            </a:pPr>
            <a:r>
              <a:t/>
            </a:r>
            <a:endParaRPr sz="1800">
              <a:solidFill>
                <a:schemeClr val="dk2"/>
              </a:solidFill>
              <a:latin typeface="Arial"/>
              <a:ea typeface="Arial"/>
              <a:cs typeface="Arial"/>
              <a:sym typeface="Arial"/>
            </a:endParaRPr>
          </a:p>
          <a:p>
            <a:pPr indent="-342900" lvl="0" marL="342900" rtl="0" algn="l">
              <a:lnSpc>
                <a:spcPct val="80000"/>
              </a:lnSpc>
              <a:spcBef>
                <a:spcPts val="360"/>
              </a:spcBef>
              <a:spcAft>
                <a:spcPts val="0"/>
              </a:spcAft>
              <a:buClr>
                <a:schemeClr val="dk2"/>
              </a:buClr>
              <a:buSzPts val="1800"/>
              <a:buFont typeface="Arial"/>
              <a:buNone/>
            </a:pPr>
            <a:r>
              <a:rPr lang="en-US" sz="1800">
                <a:solidFill>
                  <a:schemeClr val="dk2"/>
                </a:solidFill>
                <a:latin typeface="Arial"/>
                <a:ea typeface="Arial"/>
                <a:cs typeface="Arial"/>
                <a:sym typeface="Arial"/>
              </a:rPr>
              <a:t>On Tuesday evening, however, you are advised that the numbers for new arrivees were grossly underestimated, and that closer to 3,000 additional IDPs will be showing up for treatment the following morning.  </a:t>
            </a:r>
            <a:endParaRPr/>
          </a:p>
          <a:p>
            <a:pPr indent="-342900" lvl="0" marL="342900" rtl="0" algn="l">
              <a:lnSpc>
                <a:spcPct val="80000"/>
              </a:lnSpc>
              <a:spcBef>
                <a:spcPts val="360"/>
              </a:spcBef>
              <a:spcAft>
                <a:spcPts val="0"/>
              </a:spcAft>
              <a:buClr>
                <a:srgbClr val="7F7F7F"/>
              </a:buClr>
              <a:buSzPts val="1800"/>
              <a:buFont typeface="Quattrocento Sans"/>
              <a:buNone/>
            </a:pPr>
            <a:r>
              <a:t/>
            </a:r>
            <a:endParaRPr sz="1800">
              <a:solidFill>
                <a:schemeClr val="dk2"/>
              </a:solidFill>
              <a:latin typeface="Arial"/>
              <a:ea typeface="Arial"/>
              <a:cs typeface="Arial"/>
              <a:sym typeface="Arial"/>
            </a:endParaRPr>
          </a:p>
          <a:p>
            <a:pPr indent="-342900" lvl="0" marL="342900" rtl="0" algn="l">
              <a:lnSpc>
                <a:spcPct val="80000"/>
              </a:lnSpc>
              <a:spcBef>
                <a:spcPts val="360"/>
              </a:spcBef>
              <a:spcAft>
                <a:spcPts val="0"/>
              </a:spcAft>
              <a:buClr>
                <a:schemeClr val="dk2"/>
              </a:buClr>
              <a:buSzPts val="1800"/>
              <a:buFont typeface="Arial"/>
              <a:buNone/>
            </a:pPr>
            <a:r>
              <a:rPr lang="en-US" sz="1800">
                <a:solidFill>
                  <a:schemeClr val="dk2"/>
                </a:solidFill>
                <a:latin typeface="Arial"/>
                <a:ea typeface="Arial"/>
                <a:cs typeface="Arial"/>
                <a:sym typeface="Arial"/>
              </a:rPr>
              <a:t>1. Would you go ahead with your medical relief operations on Wednesday?</a:t>
            </a:r>
            <a:endParaRPr/>
          </a:p>
          <a:p>
            <a:pPr indent="-342900" lvl="0" marL="342900" rtl="0" algn="l">
              <a:lnSpc>
                <a:spcPct val="80000"/>
              </a:lnSpc>
              <a:spcBef>
                <a:spcPts val="360"/>
              </a:spcBef>
              <a:spcAft>
                <a:spcPts val="0"/>
              </a:spcAft>
              <a:buClr>
                <a:srgbClr val="7F7F7F"/>
              </a:buClr>
              <a:buSzPts val="1800"/>
              <a:buFont typeface="Quattrocento Sans"/>
              <a:buNone/>
            </a:pPr>
            <a:r>
              <a:t/>
            </a:r>
            <a:endParaRPr sz="1800">
              <a:solidFill>
                <a:schemeClr val="dk2"/>
              </a:solidFill>
              <a:latin typeface="Arial"/>
              <a:ea typeface="Arial"/>
              <a:cs typeface="Arial"/>
              <a:sym typeface="Arial"/>
            </a:endParaRPr>
          </a:p>
          <a:p>
            <a:pPr indent="-342900" lvl="0" marL="342900" rtl="0" algn="l">
              <a:lnSpc>
                <a:spcPct val="80000"/>
              </a:lnSpc>
              <a:spcBef>
                <a:spcPts val="360"/>
              </a:spcBef>
              <a:spcAft>
                <a:spcPts val="0"/>
              </a:spcAft>
              <a:buClr>
                <a:schemeClr val="dk2"/>
              </a:buClr>
              <a:buSzPts val="1800"/>
              <a:buFont typeface="Arial"/>
              <a:buNone/>
            </a:pPr>
            <a:r>
              <a:rPr lang="en-US" sz="1800">
                <a:solidFill>
                  <a:schemeClr val="dk2"/>
                </a:solidFill>
                <a:latin typeface="Arial"/>
                <a:ea typeface="Arial"/>
                <a:cs typeface="Arial"/>
                <a:sym typeface="Arial"/>
              </a:rPr>
              <a:t>2. If so, what actions would you follow to manage the crowd in terms of:			</a:t>
            </a:r>
            <a:endParaRPr/>
          </a:p>
          <a:p>
            <a:pPr indent="-342900" lvl="0" marL="342900" rtl="0" algn="l">
              <a:lnSpc>
                <a:spcPct val="80000"/>
              </a:lnSpc>
              <a:spcBef>
                <a:spcPts val="360"/>
              </a:spcBef>
              <a:spcAft>
                <a:spcPts val="0"/>
              </a:spcAft>
              <a:buClr>
                <a:schemeClr val="dk2"/>
              </a:buClr>
              <a:buSzPts val="1800"/>
              <a:buFont typeface="Arial"/>
              <a:buNone/>
            </a:pPr>
            <a:r>
              <a:rPr lang="en-US" sz="1800">
                <a:solidFill>
                  <a:schemeClr val="dk2"/>
                </a:solidFill>
                <a:latin typeface="Arial"/>
                <a:ea typeface="Arial"/>
                <a:cs typeface="Arial"/>
                <a:sym typeface="Arial"/>
              </a:rPr>
              <a:t>		a. Pre-empt?</a:t>
            </a:r>
            <a:endParaRPr/>
          </a:p>
          <a:p>
            <a:pPr indent="-342900" lvl="0" marL="342900" rtl="0" algn="l">
              <a:lnSpc>
                <a:spcPct val="80000"/>
              </a:lnSpc>
              <a:spcBef>
                <a:spcPts val="360"/>
              </a:spcBef>
              <a:spcAft>
                <a:spcPts val="0"/>
              </a:spcAft>
              <a:buClr>
                <a:schemeClr val="dk2"/>
              </a:buClr>
              <a:buSzPts val="1800"/>
              <a:buFont typeface="Arial"/>
              <a:buNone/>
            </a:pPr>
            <a:r>
              <a:rPr lang="en-US" sz="1800">
                <a:solidFill>
                  <a:schemeClr val="dk2"/>
                </a:solidFill>
                <a:latin typeface="Arial"/>
                <a:ea typeface="Arial"/>
                <a:cs typeface="Arial"/>
                <a:sym typeface="Arial"/>
              </a:rPr>
              <a:t>			b. Defuse?</a:t>
            </a:r>
            <a:endParaRPr/>
          </a:p>
          <a:p>
            <a:pPr indent="-342900" lvl="0" marL="342900" rtl="0" algn="l">
              <a:lnSpc>
                <a:spcPct val="80000"/>
              </a:lnSpc>
              <a:spcBef>
                <a:spcPts val="360"/>
              </a:spcBef>
              <a:spcAft>
                <a:spcPts val="0"/>
              </a:spcAft>
              <a:buClr>
                <a:schemeClr val="dk2"/>
              </a:buClr>
              <a:buSzPts val="1800"/>
              <a:buFont typeface="Arial"/>
              <a:buNone/>
            </a:pPr>
            <a:r>
              <a:rPr lang="en-US" sz="1800">
                <a:solidFill>
                  <a:schemeClr val="dk2"/>
                </a:solidFill>
                <a:latin typeface="Arial"/>
                <a:ea typeface="Arial"/>
                <a:cs typeface="Arial"/>
                <a:sym typeface="Arial"/>
              </a:rPr>
              <a:t>				c. Contain?</a:t>
            </a:r>
            <a:endParaRPr sz="1800">
              <a:solidFill>
                <a:schemeClr val="dk2"/>
              </a:solidFill>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7">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7">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7">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7">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7">
                                            <p:txEl>
                                              <p:pRg end="11" st="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Google Shape;313;p25"/>
          <p:cNvSpPr txBox="1"/>
          <p:nvPr>
            <p:ph type="title"/>
          </p:nvPr>
        </p:nvSpPr>
        <p:spPr>
          <a:xfrm>
            <a:off x="457200" y="44624"/>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4400"/>
              <a:buFont typeface="Quattrocento Sans"/>
              <a:buNone/>
            </a:pPr>
            <a:r>
              <a:rPr lang="en-US"/>
              <a:t>A. Preempt</a:t>
            </a:r>
            <a:endParaRPr/>
          </a:p>
        </p:txBody>
      </p:sp>
      <p:sp>
        <p:nvSpPr>
          <p:cNvPr id="314" name="Google Shape;314;p25"/>
          <p:cNvSpPr txBox="1"/>
          <p:nvPr>
            <p:ph idx="1" type="body"/>
          </p:nvPr>
        </p:nvSpPr>
        <p:spPr>
          <a:xfrm>
            <a:off x="251520" y="1340768"/>
            <a:ext cx="7632848"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Clr>
                <a:schemeClr val="dk2"/>
              </a:buClr>
              <a:buSzPts val="2400"/>
              <a:buChar char="•"/>
            </a:pPr>
            <a:r>
              <a:rPr b="1" lang="en-US" sz="2400">
                <a:solidFill>
                  <a:schemeClr val="dk2"/>
                </a:solidFill>
              </a:rPr>
              <a:t>Avoid encouraging people into crowds unless you are sure of meeting their expectations</a:t>
            </a:r>
            <a:endParaRPr/>
          </a:p>
          <a:p>
            <a:pPr indent="-190500" lvl="0" marL="342900" rtl="0" algn="l">
              <a:lnSpc>
                <a:spcPct val="80000"/>
              </a:lnSpc>
              <a:spcBef>
                <a:spcPts val="480"/>
              </a:spcBef>
              <a:spcAft>
                <a:spcPts val="0"/>
              </a:spcAft>
              <a:buClr>
                <a:srgbClr val="7F7F7F"/>
              </a:buClr>
              <a:buSzPts val="2400"/>
              <a:buNone/>
            </a:pPr>
            <a:r>
              <a:t/>
            </a:r>
            <a:endParaRPr b="1" sz="2400">
              <a:solidFill>
                <a:schemeClr val="dk2"/>
              </a:solidFill>
            </a:endParaRPr>
          </a:p>
          <a:p>
            <a:pPr indent="-342900" lvl="0" marL="342900" rtl="0" algn="l">
              <a:lnSpc>
                <a:spcPct val="80000"/>
              </a:lnSpc>
              <a:spcBef>
                <a:spcPts val="480"/>
              </a:spcBef>
              <a:spcAft>
                <a:spcPts val="0"/>
              </a:spcAft>
              <a:buClr>
                <a:schemeClr val="dk2"/>
              </a:buClr>
              <a:buSzPts val="2400"/>
              <a:buChar char="•"/>
            </a:pPr>
            <a:r>
              <a:rPr b="1" lang="en-US" sz="2400">
                <a:solidFill>
                  <a:schemeClr val="dk2"/>
                </a:solidFill>
              </a:rPr>
              <a:t>Plan: </a:t>
            </a:r>
            <a:endParaRPr/>
          </a:p>
          <a:p>
            <a:pPr indent="-285750" lvl="1" marL="742950" rtl="0" algn="l">
              <a:lnSpc>
                <a:spcPct val="80000"/>
              </a:lnSpc>
              <a:spcBef>
                <a:spcPts val="480"/>
              </a:spcBef>
              <a:spcAft>
                <a:spcPts val="0"/>
              </a:spcAft>
              <a:buClr>
                <a:schemeClr val="dk2"/>
              </a:buClr>
              <a:buSzPts val="2400"/>
              <a:buChar char="–"/>
            </a:pPr>
            <a:r>
              <a:rPr lang="en-US">
                <a:solidFill>
                  <a:schemeClr val="dk2"/>
                </a:solidFill>
              </a:rPr>
              <a:t>understand the context and needs of the crowd</a:t>
            </a:r>
            <a:endParaRPr/>
          </a:p>
          <a:p>
            <a:pPr indent="-285750" lvl="1" marL="742950" rtl="0" algn="l">
              <a:lnSpc>
                <a:spcPct val="80000"/>
              </a:lnSpc>
              <a:spcBef>
                <a:spcPts val="480"/>
              </a:spcBef>
              <a:spcAft>
                <a:spcPts val="0"/>
              </a:spcAft>
              <a:buClr>
                <a:schemeClr val="dk2"/>
              </a:buClr>
              <a:buSzPts val="2400"/>
              <a:buChar char="–"/>
            </a:pPr>
            <a:r>
              <a:rPr lang="en-US">
                <a:solidFill>
                  <a:schemeClr val="dk2"/>
                </a:solidFill>
              </a:rPr>
              <a:t>choose appropriate time and location</a:t>
            </a:r>
            <a:endParaRPr/>
          </a:p>
          <a:p>
            <a:pPr indent="-285750" lvl="1" marL="742950" rtl="0" algn="l">
              <a:lnSpc>
                <a:spcPct val="80000"/>
              </a:lnSpc>
              <a:spcBef>
                <a:spcPts val="480"/>
              </a:spcBef>
              <a:spcAft>
                <a:spcPts val="0"/>
              </a:spcAft>
              <a:buClr>
                <a:schemeClr val="dk2"/>
              </a:buClr>
              <a:buSzPts val="2400"/>
              <a:buChar char="–"/>
            </a:pPr>
            <a:r>
              <a:rPr lang="en-US">
                <a:solidFill>
                  <a:schemeClr val="dk2"/>
                </a:solidFill>
              </a:rPr>
              <a:t>plan the physical spacing in waiting areas </a:t>
            </a:r>
            <a:endParaRPr/>
          </a:p>
          <a:p>
            <a:pPr indent="-285750" lvl="1" marL="742950" rtl="0" algn="l">
              <a:lnSpc>
                <a:spcPct val="80000"/>
              </a:lnSpc>
              <a:spcBef>
                <a:spcPts val="480"/>
              </a:spcBef>
              <a:spcAft>
                <a:spcPts val="0"/>
              </a:spcAft>
              <a:buClr>
                <a:schemeClr val="dk2"/>
              </a:buClr>
              <a:buSzPts val="2400"/>
              <a:buChar char="–"/>
            </a:pPr>
            <a:r>
              <a:rPr lang="en-US">
                <a:solidFill>
                  <a:schemeClr val="dk2"/>
                </a:solidFill>
              </a:rPr>
              <a:t>remove dangerous objects</a:t>
            </a:r>
            <a:endParaRPr/>
          </a:p>
          <a:p>
            <a:pPr indent="-285750" lvl="1" marL="742950" rtl="0" algn="l">
              <a:lnSpc>
                <a:spcPct val="80000"/>
              </a:lnSpc>
              <a:spcBef>
                <a:spcPts val="480"/>
              </a:spcBef>
              <a:spcAft>
                <a:spcPts val="0"/>
              </a:spcAft>
              <a:buClr>
                <a:schemeClr val="dk2"/>
              </a:buClr>
              <a:buSzPts val="2400"/>
              <a:buChar char="–"/>
            </a:pPr>
            <a:r>
              <a:rPr lang="en-US">
                <a:solidFill>
                  <a:schemeClr val="dk2"/>
                </a:solidFill>
              </a:rPr>
              <a:t>contingency plans</a:t>
            </a:r>
            <a:endParaRPr/>
          </a:p>
          <a:p>
            <a:pPr indent="-285750" lvl="1" marL="742950" rtl="0" algn="l">
              <a:lnSpc>
                <a:spcPct val="80000"/>
              </a:lnSpc>
              <a:spcBef>
                <a:spcPts val="480"/>
              </a:spcBef>
              <a:spcAft>
                <a:spcPts val="0"/>
              </a:spcAft>
              <a:buClr>
                <a:schemeClr val="lt1"/>
              </a:buClr>
              <a:buSzPts val="2400"/>
              <a:buFont typeface="Quattrocento Sans"/>
              <a:buNone/>
            </a:pPr>
            <a:r>
              <a:t/>
            </a:r>
            <a:endParaRPr>
              <a:solidFill>
                <a:schemeClr val="dk2"/>
              </a:solidFill>
            </a:endParaRPr>
          </a:p>
          <a:p>
            <a:pPr indent="-342900" lvl="0" marL="342900" rtl="0" algn="l">
              <a:lnSpc>
                <a:spcPct val="80000"/>
              </a:lnSpc>
              <a:spcBef>
                <a:spcPts val="480"/>
              </a:spcBef>
              <a:spcAft>
                <a:spcPts val="0"/>
              </a:spcAft>
              <a:buClr>
                <a:schemeClr val="dk2"/>
              </a:buClr>
              <a:buSzPts val="2400"/>
              <a:buChar char="•"/>
            </a:pPr>
            <a:r>
              <a:rPr b="1" lang="en-US" sz="2400">
                <a:solidFill>
                  <a:schemeClr val="dk2"/>
                </a:solidFill>
              </a:rPr>
              <a:t>Rehearse scheduled events</a:t>
            </a:r>
            <a:endParaRPr/>
          </a:p>
          <a:p>
            <a:pPr indent="-190500" lvl="0" marL="342900" rtl="0" algn="l">
              <a:lnSpc>
                <a:spcPct val="80000"/>
              </a:lnSpc>
              <a:spcBef>
                <a:spcPts val="480"/>
              </a:spcBef>
              <a:spcAft>
                <a:spcPts val="0"/>
              </a:spcAft>
              <a:buClr>
                <a:srgbClr val="7F7F7F"/>
              </a:buClr>
              <a:buSzPts val="2400"/>
              <a:buNone/>
            </a:pPr>
            <a:r>
              <a:t/>
            </a:r>
            <a:endParaRPr b="1" sz="2400">
              <a:solidFill>
                <a:schemeClr val="dk2"/>
              </a:solidFill>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4">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4">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4">
                                            <p:txEl>
                                              <p:pRg end="10" st="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sp>
        <p:nvSpPr>
          <p:cNvPr id="320" name="Google Shape;320;p26"/>
          <p:cNvSpPr txBox="1"/>
          <p:nvPr>
            <p:ph type="title"/>
          </p:nvPr>
        </p:nvSpPr>
        <p:spPr>
          <a:xfrm>
            <a:off x="457200" y="44624"/>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4400"/>
              <a:buFont typeface="Quattrocento Sans"/>
              <a:buNone/>
            </a:pPr>
            <a:r>
              <a:rPr b="1" lang="en-US">
                <a:latin typeface="Quattrocento Sans"/>
                <a:ea typeface="Quattrocento Sans"/>
                <a:cs typeface="Quattrocento Sans"/>
                <a:sym typeface="Quattrocento Sans"/>
              </a:rPr>
              <a:t>B. Defuse</a:t>
            </a:r>
            <a:endParaRPr/>
          </a:p>
        </p:txBody>
      </p:sp>
      <p:sp>
        <p:nvSpPr>
          <p:cNvPr id="321" name="Google Shape;321;p26"/>
          <p:cNvSpPr txBox="1"/>
          <p:nvPr/>
        </p:nvSpPr>
        <p:spPr>
          <a:xfrm>
            <a:off x="457200" y="1600202"/>
            <a:ext cx="6851104" cy="4525963"/>
          </a:xfrm>
          <a:prstGeom prst="rect">
            <a:avLst/>
          </a:prstGeom>
          <a:noFill/>
          <a:ln>
            <a:noFill/>
          </a:ln>
        </p:spPr>
        <p:txBody>
          <a:bodyPr anchorCtr="0" anchor="t" bIns="45700" lIns="91425" spcFirstLastPara="1" rIns="91425" wrap="square" tIns="45700">
            <a:normAutofit/>
          </a:bodyPr>
          <a:lstStyle/>
          <a:p>
            <a:pPr indent="-227013" lvl="0" marL="227013" marR="0" rtl="0" algn="l">
              <a:lnSpc>
                <a:spcPct val="90000"/>
              </a:lnSpc>
              <a:spcBef>
                <a:spcPts val="0"/>
              </a:spcBef>
              <a:spcAft>
                <a:spcPts val="0"/>
              </a:spcAft>
              <a:buClr>
                <a:schemeClr val="dk2"/>
              </a:buClr>
              <a:buSzPts val="2700"/>
              <a:buFont typeface="Arial"/>
              <a:buChar char="•"/>
            </a:pPr>
            <a:r>
              <a:rPr b="1" lang="en-US" sz="2700">
                <a:solidFill>
                  <a:schemeClr val="dk2"/>
                </a:solidFill>
                <a:latin typeface="Quattrocento Sans"/>
                <a:ea typeface="Quattrocento Sans"/>
                <a:cs typeface="Quattrocento Sans"/>
                <a:sym typeface="Quattrocento Sans"/>
              </a:rPr>
              <a:t>Avoid entering crowds</a:t>
            </a:r>
            <a:endParaRPr/>
          </a:p>
          <a:p>
            <a:pPr indent="-55563" lvl="0" marL="227013" marR="0" rtl="0" algn="l">
              <a:lnSpc>
                <a:spcPct val="90000"/>
              </a:lnSpc>
              <a:spcBef>
                <a:spcPts val="540"/>
              </a:spcBef>
              <a:spcAft>
                <a:spcPts val="0"/>
              </a:spcAft>
              <a:buClr>
                <a:schemeClr val="dk2"/>
              </a:buClr>
              <a:buSzPts val="2700"/>
              <a:buFont typeface="Arial"/>
              <a:buNone/>
            </a:pPr>
            <a:r>
              <a:t/>
            </a:r>
            <a:endParaRPr b="1" sz="2700">
              <a:solidFill>
                <a:schemeClr val="dk2"/>
              </a:solidFill>
              <a:latin typeface="Quattrocento Sans"/>
              <a:ea typeface="Quattrocento Sans"/>
              <a:cs typeface="Quattrocento Sans"/>
              <a:sym typeface="Quattrocento Sans"/>
            </a:endParaRPr>
          </a:p>
          <a:p>
            <a:pPr indent="-227013" lvl="0" marL="227013" marR="0" rtl="0" algn="l">
              <a:lnSpc>
                <a:spcPct val="90000"/>
              </a:lnSpc>
              <a:spcBef>
                <a:spcPts val="540"/>
              </a:spcBef>
              <a:spcAft>
                <a:spcPts val="0"/>
              </a:spcAft>
              <a:buClr>
                <a:schemeClr val="dk2"/>
              </a:buClr>
              <a:buSzPts val="2700"/>
              <a:buFont typeface="Arial"/>
              <a:buChar char="•"/>
            </a:pPr>
            <a:r>
              <a:rPr b="1" lang="en-US" sz="2700">
                <a:solidFill>
                  <a:schemeClr val="dk2"/>
                </a:solidFill>
                <a:latin typeface="Quattrocento Sans"/>
                <a:ea typeface="Quattrocento Sans"/>
                <a:cs typeface="Quattrocento Sans"/>
                <a:sym typeface="Quattrocento Sans"/>
              </a:rPr>
              <a:t>Separate leaders where possible to seek win-win solutions</a:t>
            </a:r>
            <a:endParaRPr/>
          </a:p>
          <a:p>
            <a:pPr indent="-55563" lvl="0" marL="227013" marR="0" rtl="0" algn="l">
              <a:lnSpc>
                <a:spcPct val="90000"/>
              </a:lnSpc>
              <a:spcBef>
                <a:spcPts val="540"/>
              </a:spcBef>
              <a:spcAft>
                <a:spcPts val="0"/>
              </a:spcAft>
              <a:buClr>
                <a:schemeClr val="dk2"/>
              </a:buClr>
              <a:buSzPts val="2700"/>
              <a:buFont typeface="Arial"/>
              <a:buNone/>
            </a:pPr>
            <a:r>
              <a:t/>
            </a:r>
            <a:endParaRPr b="1" sz="2700">
              <a:solidFill>
                <a:schemeClr val="dk2"/>
              </a:solidFill>
              <a:latin typeface="Quattrocento Sans"/>
              <a:ea typeface="Quattrocento Sans"/>
              <a:cs typeface="Quattrocento Sans"/>
              <a:sym typeface="Quattrocento Sans"/>
            </a:endParaRPr>
          </a:p>
          <a:p>
            <a:pPr indent="-227013" lvl="0" marL="227013" marR="0" rtl="0" algn="l">
              <a:lnSpc>
                <a:spcPct val="90000"/>
              </a:lnSpc>
              <a:spcBef>
                <a:spcPts val="540"/>
              </a:spcBef>
              <a:spcAft>
                <a:spcPts val="0"/>
              </a:spcAft>
              <a:buClr>
                <a:schemeClr val="dk2"/>
              </a:buClr>
              <a:buSzPts val="2700"/>
              <a:buFont typeface="Arial"/>
              <a:buChar char="•"/>
            </a:pPr>
            <a:r>
              <a:rPr b="1" lang="en-US" sz="2700">
                <a:solidFill>
                  <a:schemeClr val="dk2"/>
                </a:solidFill>
                <a:latin typeface="Quattrocento Sans"/>
                <a:ea typeface="Quattrocento Sans"/>
                <a:cs typeface="Quattrocento Sans"/>
                <a:sym typeface="Quattrocento Sans"/>
              </a:rPr>
              <a:t>Keep others informed &amp; comfortable during negotiations</a:t>
            </a:r>
            <a:endParaRPr/>
          </a:p>
          <a:p>
            <a:pPr indent="-55563" lvl="0" marL="227013" marR="0" rtl="0" algn="l">
              <a:lnSpc>
                <a:spcPct val="90000"/>
              </a:lnSpc>
              <a:spcBef>
                <a:spcPts val="540"/>
              </a:spcBef>
              <a:spcAft>
                <a:spcPts val="0"/>
              </a:spcAft>
              <a:buClr>
                <a:schemeClr val="dk2"/>
              </a:buClr>
              <a:buSzPts val="2700"/>
              <a:buFont typeface="Arial"/>
              <a:buNone/>
            </a:pPr>
            <a:r>
              <a:t/>
            </a:r>
            <a:endParaRPr b="1" sz="2700">
              <a:solidFill>
                <a:schemeClr val="dk2"/>
              </a:solidFill>
              <a:latin typeface="Quattrocento Sans"/>
              <a:ea typeface="Quattrocento Sans"/>
              <a:cs typeface="Quattrocento Sans"/>
              <a:sym typeface="Quattrocento Sans"/>
            </a:endParaRPr>
          </a:p>
          <a:p>
            <a:pPr indent="-55563" lvl="0" marL="227013" marR="0" rtl="0" algn="l">
              <a:lnSpc>
                <a:spcPct val="90000"/>
              </a:lnSpc>
              <a:spcBef>
                <a:spcPts val="540"/>
              </a:spcBef>
              <a:spcAft>
                <a:spcPts val="0"/>
              </a:spcAft>
              <a:buClr>
                <a:schemeClr val="dk2"/>
              </a:buClr>
              <a:buSzPts val="2700"/>
              <a:buFont typeface="Arial"/>
              <a:buNone/>
            </a:pPr>
            <a:r>
              <a:t/>
            </a:r>
            <a:endParaRPr b="1" sz="2700">
              <a:solidFill>
                <a:schemeClr val="dk2"/>
              </a:solidFill>
              <a:latin typeface="Quattrocento Sans"/>
              <a:ea typeface="Quattrocento Sans"/>
              <a:cs typeface="Quattrocento Sans"/>
              <a:sym typeface="Quattrocento Sans"/>
            </a:endParaRPr>
          </a:p>
        </p:txBody>
      </p:sp>
      <p:sp>
        <p:nvSpPr>
          <p:cNvPr id="322" name="Google Shape;322;p26"/>
          <p:cNvSpPr txBox="1"/>
          <p:nvPr>
            <p:ph idx="10" type="dt"/>
          </p:nvPr>
        </p:nvSpPr>
        <p:spPr>
          <a:xfrm>
            <a:off x="457200" y="6245225"/>
            <a:ext cx="2133600" cy="476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sp>
        <p:nvSpPr>
          <p:cNvPr id="328" name="Google Shape;328;p27"/>
          <p:cNvSpPr txBox="1"/>
          <p:nvPr>
            <p:ph type="title"/>
          </p:nvPr>
        </p:nvSpPr>
        <p:spPr>
          <a:xfrm>
            <a:off x="457200" y="44624"/>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4400"/>
              <a:buFont typeface="Quattrocento Sans"/>
              <a:buNone/>
            </a:pPr>
            <a:r>
              <a:rPr lang="en-US"/>
              <a:t>C. Contain</a:t>
            </a:r>
            <a:endParaRPr/>
          </a:p>
        </p:txBody>
      </p:sp>
      <p:sp>
        <p:nvSpPr>
          <p:cNvPr id="329" name="Google Shape;329;p27"/>
          <p:cNvSpPr/>
          <p:nvPr/>
        </p:nvSpPr>
        <p:spPr>
          <a:xfrm>
            <a:off x="457200" y="1600200"/>
            <a:ext cx="7859216" cy="4525963"/>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90000"/>
              </a:lnSpc>
              <a:spcBef>
                <a:spcPts val="0"/>
              </a:spcBef>
              <a:spcAft>
                <a:spcPts val="0"/>
              </a:spcAft>
              <a:buClr>
                <a:schemeClr val="dk2"/>
              </a:buClr>
              <a:buSzPts val="2200"/>
              <a:buFont typeface="Arial"/>
              <a:buChar char="•"/>
            </a:pPr>
            <a:r>
              <a:rPr b="1" lang="en-US" sz="2200">
                <a:solidFill>
                  <a:schemeClr val="dk2"/>
                </a:solidFill>
                <a:latin typeface="Quattrocento Sans"/>
                <a:ea typeface="Quattrocento Sans"/>
                <a:cs typeface="Quattrocento Sans"/>
                <a:sym typeface="Quattrocento Sans"/>
              </a:rPr>
              <a:t>As medical relief teams, we should be gone by this stage. Recognise the escalation signs as civil unrest increases, and make decisive decisions</a:t>
            </a:r>
            <a:endParaRPr/>
          </a:p>
          <a:p>
            <a:pPr indent="-203200" lvl="0" marL="342900" marR="0" rtl="0" algn="l">
              <a:lnSpc>
                <a:spcPct val="90000"/>
              </a:lnSpc>
              <a:spcBef>
                <a:spcPts val="440"/>
              </a:spcBef>
              <a:spcAft>
                <a:spcPts val="0"/>
              </a:spcAft>
              <a:buClr>
                <a:schemeClr val="dk2"/>
              </a:buClr>
              <a:buSzPts val="2200"/>
              <a:buFont typeface="Arial"/>
              <a:buNone/>
            </a:pPr>
            <a:r>
              <a:t/>
            </a:r>
            <a:endParaRPr b="1" sz="2200">
              <a:solidFill>
                <a:schemeClr val="dk2"/>
              </a:solidFill>
              <a:latin typeface="Quattrocento Sans"/>
              <a:ea typeface="Quattrocento Sans"/>
              <a:cs typeface="Quattrocento Sans"/>
              <a:sym typeface="Quattrocento Sans"/>
            </a:endParaRPr>
          </a:p>
          <a:p>
            <a:pPr indent="-342900" lvl="0" marL="342900" marR="0" rtl="0" algn="l">
              <a:lnSpc>
                <a:spcPct val="90000"/>
              </a:lnSpc>
              <a:spcBef>
                <a:spcPts val="440"/>
              </a:spcBef>
              <a:spcAft>
                <a:spcPts val="0"/>
              </a:spcAft>
              <a:buClr>
                <a:schemeClr val="dk2"/>
              </a:buClr>
              <a:buSzPts val="2200"/>
              <a:buFont typeface="Arial"/>
              <a:buChar char="•"/>
            </a:pPr>
            <a:r>
              <a:rPr b="1" lang="en-US" sz="2200">
                <a:solidFill>
                  <a:schemeClr val="dk2"/>
                </a:solidFill>
                <a:latin typeface="Quattrocento Sans"/>
                <a:ea typeface="Quattrocento Sans"/>
                <a:cs typeface="Quattrocento Sans"/>
                <a:sym typeface="Quattrocento Sans"/>
              </a:rPr>
              <a:t>Ensure all team members are clear on the exit plan – when and how to disconnect</a:t>
            </a:r>
            <a:endParaRPr/>
          </a:p>
          <a:p>
            <a:pPr indent="-203200" lvl="0" marL="342900" marR="0" rtl="0" algn="l">
              <a:lnSpc>
                <a:spcPct val="90000"/>
              </a:lnSpc>
              <a:spcBef>
                <a:spcPts val="440"/>
              </a:spcBef>
              <a:spcAft>
                <a:spcPts val="0"/>
              </a:spcAft>
              <a:buClr>
                <a:schemeClr val="dk2"/>
              </a:buClr>
              <a:buSzPts val="2200"/>
              <a:buFont typeface="Arial"/>
              <a:buNone/>
            </a:pPr>
            <a:r>
              <a:t/>
            </a:r>
            <a:endParaRPr b="1" sz="2200">
              <a:solidFill>
                <a:schemeClr val="dk2"/>
              </a:solidFill>
              <a:latin typeface="Quattrocento Sans"/>
              <a:ea typeface="Quattrocento Sans"/>
              <a:cs typeface="Quattrocento Sans"/>
              <a:sym typeface="Quattrocento Sans"/>
            </a:endParaRPr>
          </a:p>
          <a:p>
            <a:pPr indent="-342900" lvl="0" marL="342900" marR="0" rtl="0" algn="l">
              <a:lnSpc>
                <a:spcPct val="90000"/>
              </a:lnSpc>
              <a:spcBef>
                <a:spcPts val="440"/>
              </a:spcBef>
              <a:spcAft>
                <a:spcPts val="0"/>
              </a:spcAft>
              <a:buClr>
                <a:schemeClr val="dk2"/>
              </a:buClr>
              <a:buSzPts val="2200"/>
              <a:buFont typeface="Arial"/>
              <a:buChar char="•"/>
            </a:pPr>
            <a:r>
              <a:rPr b="1" lang="en-US" sz="2200">
                <a:solidFill>
                  <a:schemeClr val="dk2"/>
                </a:solidFill>
                <a:latin typeface="Quattrocento Sans"/>
                <a:ea typeface="Quattrocento Sans"/>
                <a:cs typeface="Quattrocento Sans"/>
                <a:sym typeface="Quattrocento Sans"/>
              </a:rPr>
              <a:t>Advance planning and liaison with local security forces is needed</a:t>
            </a:r>
            <a:endParaRPr/>
          </a:p>
          <a:p>
            <a:pPr indent="-203200" lvl="0" marL="342900" marR="0" rtl="0" algn="l">
              <a:lnSpc>
                <a:spcPct val="90000"/>
              </a:lnSpc>
              <a:spcBef>
                <a:spcPts val="440"/>
              </a:spcBef>
              <a:spcAft>
                <a:spcPts val="0"/>
              </a:spcAft>
              <a:buClr>
                <a:schemeClr val="dk2"/>
              </a:buClr>
              <a:buSzPts val="2200"/>
              <a:buFont typeface="Arial"/>
              <a:buNone/>
            </a:pPr>
            <a:r>
              <a:t/>
            </a:r>
            <a:endParaRPr b="1" sz="2200">
              <a:solidFill>
                <a:schemeClr val="dk2"/>
              </a:solidFill>
              <a:latin typeface="Quattrocento Sans"/>
              <a:ea typeface="Quattrocento Sans"/>
              <a:cs typeface="Quattrocento Sans"/>
              <a:sym typeface="Quattrocento Sans"/>
            </a:endParaRPr>
          </a:p>
          <a:p>
            <a:pPr indent="-342900" lvl="0" marL="342900" marR="0" rtl="0" algn="l">
              <a:lnSpc>
                <a:spcPct val="90000"/>
              </a:lnSpc>
              <a:spcBef>
                <a:spcPts val="440"/>
              </a:spcBef>
              <a:spcAft>
                <a:spcPts val="0"/>
              </a:spcAft>
              <a:buClr>
                <a:schemeClr val="dk2"/>
              </a:buClr>
              <a:buSzPts val="2200"/>
              <a:buFont typeface="Arial"/>
              <a:buChar char="•"/>
            </a:pPr>
            <a:r>
              <a:rPr b="1" lang="en-US" sz="2200">
                <a:solidFill>
                  <a:schemeClr val="dk2"/>
                </a:solidFill>
                <a:latin typeface="Quattrocento Sans"/>
                <a:ea typeface="Quattrocento Sans"/>
                <a:cs typeface="Quattrocento Sans"/>
                <a:sym typeface="Quattrocento Sans"/>
              </a:rPr>
              <a:t>Be aware that different security forces will respond in a variety of ways</a:t>
            </a:r>
            <a:endParaRPr/>
          </a:p>
          <a:p>
            <a:pPr indent="-203200" lvl="0" marL="342900" marR="0" rtl="0" algn="l">
              <a:lnSpc>
                <a:spcPct val="90000"/>
              </a:lnSpc>
              <a:spcBef>
                <a:spcPts val="440"/>
              </a:spcBef>
              <a:spcAft>
                <a:spcPts val="0"/>
              </a:spcAft>
              <a:buClr>
                <a:schemeClr val="dk2"/>
              </a:buClr>
              <a:buSzPts val="2200"/>
              <a:buFont typeface="Arial"/>
              <a:buNone/>
            </a:pPr>
            <a:r>
              <a:t/>
            </a:r>
            <a:endParaRPr b="1" sz="2200">
              <a:solidFill>
                <a:schemeClr val="dk2"/>
              </a:solidFill>
              <a:latin typeface="Quattrocento Sans"/>
              <a:ea typeface="Quattrocento Sans"/>
              <a:cs typeface="Quattrocento Sans"/>
              <a:sym typeface="Quattrocento Sans"/>
            </a:endParaRPr>
          </a:p>
        </p:txBody>
      </p:sp>
      <p:sp>
        <p:nvSpPr>
          <p:cNvPr id="330" name="Google Shape;330;p27"/>
          <p:cNvSpPr txBox="1"/>
          <p:nvPr/>
        </p:nvSpPr>
        <p:spPr>
          <a:xfrm>
            <a:off x="2286000" y="3028950"/>
            <a:ext cx="245580" cy="3000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350"/>
              <a:buFont typeface="Times New Roman"/>
              <a:buNone/>
            </a:pPr>
            <a:r>
              <a:t/>
            </a:r>
            <a:endParaRPr sz="1350">
              <a:solidFill>
                <a:schemeClr val="dk1"/>
              </a:solidFill>
              <a:latin typeface="Times New Roman"/>
              <a:ea typeface="Times New Roman"/>
              <a:cs typeface="Times New Roman"/>
              <a:sym typeface="Times New Roman"/>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9">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sp>
        <p:nvSpPr>
          <p:cNvPr id="335" name="Google Shape;335;p28"/>
          <p:cNvSpPr/>
          <p:nvPr/>
        </p:nvSpPr>
        <p:spPr>
          <a:xfrm>
            <a:off x="0" y="1"/>
            <a:ext cx="9144000" cy="6858000"/>
          </a:xfrm>
          <a:prstGeom prst="rect">
            <a:avLst/>
          </a:prstGeom>
          <a:gradFill>
            <a:gsLst>
              <a:gs pos="0">
                <a:srgbClr val="4F81BD">
                  <a:alpha val="81960"/>
                </a:srgbClr>
              </a:gs>
              <a:gs pos="25000">
                <a:srgbClr val="4F81BD">
                  <a:alpha val="60000"/>
                </a:srgbClr>
              </a:gs>
              <a:gs pos="94000">
                <a:srgbClr val="C4BD97"/>
              </a:gs>
              <a:gs pos="100000">
                <a:srgbClr val="C4BD97"/>
              </a:gs>
            </a:gsLst>
            <a:lin ang="4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pic>
        <p:nvPicPr>
          <p:cNvPr id="336" name="Google Shape;336;p28"/>
          <p:cNvPicPr preferRelativeResize="0"/>
          <p:nvPr/>
        </p:nvPicPr>
        <p:blipFill rotWithShape="1">
          <a:blip r:embed="rId3">
            <a:alphaModFix/>
          </a:blip>
          <a:srcRect b="0" l="12500" r="12500" t="0"/>
          <a:stretch/>
        </p:blipFill>
        <p:spPr>
          <a:xfrm>
            <a:off x="0" y="0"/>
            <a:ext cx="9144000" cy="6858000"/>
          </a:xfrm>
          <a:prstGeom prst="rect">
            <a:avLst/>
          </a:prstGeom>
          <a:noFill/>
          <a:ln>
            <a:noFill/>
          </a:ln>
        </p:spPr>
      </p:pic>
      <p:sp>
        <p:nvSpPr>
          <p:cNvPr id="337" name="Google Shape;337;p28"/>
          <p:cNvSpPr/>
          <p:nvPr/>
        </p:nvSpPr>
        <p:spPr>
          <a:xfrm>
            <a:off x="655410" y="-3970"/>
            <a:ext cx="7748362" cy="6874811"/>
          </a:xfrm>
          <a:custGeom>
            <a:rect b="b" l="l" r="r" t="t"/>
            <a:pathLst>
              <a:path extrusionOk="0" h="6858000" w="7837716">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lt1"/>
          </a:solidFill>
          <a:ln cap="flat" cmpd="sng" w="25400">
            <a:solidFill>
              <a:srgbClr val="B7CCE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38" name="Google Shape;338;p28"/>
          <p:cNvSpPr txBox="1"/>
          <p:nvPr>
            <p:ph idx="1" type="body"/>
          </p:nvPr>
        </p:nvSpPr>
        <p:spPr>
          <a:xfrm>
            <a:off x="1619672" y="476671"/>
            <a:ext cx="5615806" cy="6394169"/>
          </a:xfrm>
          <a:prstGeom prst="rect">
            <a:avLst/>
          </a:prstGeom>
          <a:noFill/>
          <a:ln>
            <a:noFill/>
          </a:ln>
        </p:spPr>
        <p:txBody>
          <a:bodyPr anchorCtr="0" anchor="t" bIns="45700" lIns="91425" spcFirstLastPara="1" rIns="91425" wrap="square" tIns="45700">
            <a:noAutofit/>
          </a:bodyPr>
          <a:lstStyle/>
          <a:p>
            <a:pPr indent="-342900" lvl="0" marL="342900" marR="0" rtl="0" algn="ctr">
              <a:spcBef>
                <a:spcPts val="0"/>
              </a:spcBef>
              <a:spcAft>
                <a:spcPts val="0"/>
              </a:spcAft>
              <a:buClr>
                <a:srgbClr val="00487E"/>
              </a:buClr>
              <a:buSzPts val="1700"/>
              <a:buFont typeface="Arial"/>
              <a:buNone/>
            </a:pPr>
            <a:r>
              <a:rPr b="1" i="0" lang="en-US" sz="1700" u="sng" cap="none" strike="noStrike">
                <a:solidFill>
                  <a:srgbClr val="00487E"/>
                </a:solidFill>
                <a:latin typeface="Quattrocento Sans"/>
                <a:ea typeface="Quattrocento Sans"/>
                <a:cs typeface="Quattrocento Sans"/>
                <a:sym typeface="Quattrocento Sans"/>
              </a:rPr>
              <a:t>Summary</a:t>
            </a:r>
            <a:endParaRPr/>
          </a:p>
          <a:p>
            <a:pPr indent="-342900" lvl="0" marL="342900" marR="0" rtl="0" algn="ctr">
              <a:spcBef>
                <a:spcPts val="0"/>
              </a:spcBef>
              <a:spcAft>
                <a:spcPts val="0"/>
              </a:spcAft>
              <a:buClr>
                <a:schemeClr val="lt1"/>
              </a:buClr>
              <a:buSzPts val="1700"/>
              <a:buFont typeface="Arial"/>
              <a:buNone/>
            </a:pPr>
            <a:r>
              <a:t/>
            </a:r>
            <a:endParaRPr b="1" i="0" sz="1700" u="none" cap="none" strike="noStrike">
              <a:solidFill>
                <a:srgbClr val="00487E"/>
              </a:solidFill>
              <a:latin typeface="Quattrocento Sans"/>
              <a:ea typeface="Quattrocento Sans"/>
              <a:cs typeface="Quattrocento Sans"/>
              <a:sym typeface="Quattrocento Sans"/>
            </a:endParaRPr>
          </a:p>
          <a:p>
            <a:pPr indent="-342900" lvl="0" marL="342900" marR="0" rtl="0" algn="ctr">
              <a:spcBef>
                <a:spcPts val="0"/>
              </a:spcBef>
              <a:spcAft>
                <a:spcPts val="0"/>
              </a:spcAft>
              <a:buClr>
                <a:srgbClr val="00487E"/>
              </a:buClr>
              <a:buSzPts val="1700"/>
              <a:buFont typeface="Arial"/>
              <a:buNone/>
            </a:pPr>
            <a:r>
              <a:rPr b="1" i="0" lang="en-US" sz="1700" u="none" cap="none" strike="noStrike">
                <a:solidFill>
                  <a:srgbClr val="00487E"/>
                </a:solidFill>
                <a:latin typeface="Quattrocento Sans"/>
                <a:ea typeface="Quattrocento Sans"/>
                <a:cs typeface="Quattrocento Sans"/>
                <a:sym typeface="Quattrocento Sans"/>
              </a:rPr>
              <a:t>•	Governments have overall Duty of Care responsibility but, especially during pandemics, this is a challenge, and therefore everyone has a role to play in contributing to security risk management.</a:t>
            </a:r>
            <a:endParaRPr/>
          </a:p>
          <a:p>
            <a:pPr indent="-342900" lvl="0" marL="342900" marR="0" rtl="0" algn="ctr">
              <a:spcBef>
                <a:spcPts val="0"/>
              </a:spcBef>
              <a:spcAft>
                <a:spcPts val="0"/>
              </a:spcAft>
              <a:buClr>
                <a:schemeClr val="lt1"/>
              </a:buClr>
              <a:buSzPts val="1700"/>
              <a:buFont typeface="Arial"/>
              <a:buNone/>
            </a:pPr>
            <a:r>
              <a:t/>
            </a:r>
            <a:endParaRPr b="1" i="0" sz="1700" u="none" cap="none" strike="noStrike">
              <a:solidFill>
                <a:srgbClr val="00487E"/>
              </a:solidFill>
              <a:latin typeface="Quattrocento Sans"/>
              <a:ea typeface="Quattrocento Sans"/>
              <a:cs typeface="Quattrocento Sans"/>
              <a:sym typeface="Quattrocento Sans"/>
            </a:endParaRPr>
          </a:p>
          <a:p>
            <a:pPr indent="-342900" lvl="0" marL="342900" marR="0" rtl="0" algn="ctr">
              <a:spcBef>
                <a:spcPts val="0"/>
              </a:spcBef>
              <a:spcAft>
                <a:spcPts val="0"/>
              </a:spcAft>
              <a:buClr>
                <a:srgbClr val="00487E"/>
              </a:buClr>
              <a:buSzPts val="1700"/>
              <a:buFont typeface="Arial"/>
              <a:buNone/>
            </a:pPr>
            <a:r>
              <a:rPr b="1" i="0" lang="en-US" sz="1700" u="none" cap="none" strike="noStrike">
                <a:solidFill>
                  <a:srgbClr val="00487E"/>
                </a:solidFill>
                <a:latin typeface="Quattrocento Sans"/>
                <a:ea typeface="Quattrocento Sans"/>
                <a:cs typeface="Quattrocento Sans"/>
                <a:sym typeface="Quattrocento Sans"/>
              </a:rPr>
              <a:t>•	Management has additional responsibilities, these must be applied even if EMT personnel are seconded to multiple health facilities.</a:t>
            </a:r>
            <a:endParaRPr/>
          </a:p>
          <a:p>
            <a:pPr indent="-342900" lvl="0" marL="342900" marR="0" rtl="0" algn="ctr">
              <a:spcBef>
                <a:spcPts val="0"/>
              </a:spcBef>
              <a:spcAft>
                <a:spcPts val="0"/>
              </a:spcAft>
              <a:buClr>
                <a:schemeClr val="lt1"/>
              </a:buClr>
              <a:buSzPts val="1700"/>
              <a:buFont typeface="Arial"/>
              <a:buNone/>
            </a:pPr>
            <a:r>
              <a:t/>
            </a:r>
            <a:endParaRPr b="1" i="0" sz="1700" u="none" cap="none" strike="noStrike">
              <a:solidFill>
                <a:srgbClr val="00487E"/>
              </a:solidFill>
              <a:latin typeface="Quattrocento Sans"/>
              <a:ea typeface="Quattrocento Sans"/>
              <a:cs typeface="Quattrocento Sans"/>
              <a:sym typeface="Quattrocento Sans"/>
            </a:endParaRPr>
          </a:p>
          <a:p>
            <a:pPr indent="-342900" lvl="0" marL="342900" marR="0" rtl="0" algn="ctr">
              <a:spcBef>
                <a:spcPts val="0"/>
              </a:spcBef>
              <a:spcAft>
                <a:spcPts val="0"/>
              </a:spcAft>
              <a:buClr>
                <a:srgbClr val="00487E"/>
              </a:buClr>
              <a:buSzPts val="1700"/>
              <a:buFont typeface="Arial"/>
              <a:buNone/>
            </a:pPr>
            <a:r>
              <a:rPr b="1" i="0" lang="en-US" sz="1700" u="none" cap="none" strike="noStrike">
                <a:solidFill>
                  <a:srgbClr val="00487E"/>
                </a:solidFill>
                <a:latin typeface="Quattrocento Sans"/>
                <a:ea typeface="Quattrocento Sans"/>
                <a:cs typeface="Quattrocento Sans"/>
                <a:sym typeface="Quattrocento Sans"/>
              </a:rPr>
              <a:t>•	One of the key tools is to develop a practical security plan that is tailored to the risks present in the local environment. Security plans are strongest when developed as a collective – management should involve and inform team members as much as possible.</a:t>
            </a:r>
            <a:endParaRPr/>
          </a:p>
          <a:p>
            <a:pPr indent="-342900" lvl="0" marL="342900" marR="0" rtl="0" algn="ctr">
              <a:spcBef>
                <a:spcPts val="0"/>
              </a:spcBef>
              <a:spcAft>
                <a:spcPts val="0"/>
              </a:spcAft>
              <a:buClr>
                <a:schemeClr val="lt1"/>
              </a:buClr>
              <a:buSzPts val="1700"/>
              <a:buFont typeface="Arial"/>
              <a:buNone/>
            </a:pPr>
            <a:r>
              <a:t/>
            </a:r>
            <a:endParaRPr b="1" i="0" sz="1700" u="none" cap="none" strike="noStrike">
              <a:solidFill>
                <a:srgbClr val="00487E"/>
              </a:solidFill>
              <a:latin typeface="Quattrocento Sans"/>
              <a:ea typeface="Quattrocento Sans"/>
              <a:cs typeface="Quattrocento Sans"/>
              <a:sym typeface="Quattrocento Sans"/>
            </a:endParaRPr>
          </a:p>
          <a:p>
            <a:pPr indent="-342900" lvl="0" marL="342900" marR="0" rtl="0" algn="ctr">
              <a:spcBef>
                <a:spcPts val="0"/>
              </a:spcBef>
              <a:spcAft>
                <a:spcPts val="0"/>
              </a:spcAft>
              <a:buClr>
                <a:srgbClr val="00487E"/>
              </a:buClr>
              <a:buSzPts val="1700"/>
              <a:buFont typeface="Arial"/>
              <a:buNone/>
            </a:pPr>
            <a:r>
              <a:rPr b="1" i="0" lang="en-US" sz="1700" u="none" cap="none" strike="noStrike">
                <a:solidFill>
                  <a:srgbClr val="00487E"/>
                </a:solidFill>
                <a:latin typeface="Quattrocento Sans"/>
                <a:ea typeface="Quattrocento Sans"/>
                <a:cs typeface="Quattrocento Sans"/>
                <a:sym typeface="Quattrocento Sans"/>
              </a:rPr>
              <a:t>•	Specific threats in times of pandemics don’t disappear. The EMT organisation should have specific measures in place to deal with criminality and crowd unrest.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pic>
        <p:nvPicPr>
          <p:cNvPr id="343" name="Google Shape;343;p29"/>
          <p:cNvPicPr preferRelativeResize="0"/>
          <p:nvPr/>
        </p:nvPicPr>
        <p:blipFill rotWithShape="1">
          <a:blip r:embed="rId3">
            <a:alphaModFix/>
          </a:blip>
          <a:srcRect b="0" l="0" r="0" t="0"/>
          <a:stretch/>
        </p:blipFill>
        <p:spPr>
          <a:xfrm>
            <a:off x="438742" y="3683642"/>
            <a:ext cx="2693099" cy="1545559"/>
          </a:xfrm>
          <a:prstGeom prst="rect">
            <a:avLst/>
          </a:prstGeom>
          <a:noFill/>
          <a:ln>
            <a:noFill/>
          </a:ln>
        </p:spPr>
      </p:pic>
      <p:sp>
        <p:nvSpPr>
          <p:cNvPr id="344" name="Google Shape;344;p29"/>
          <p:cNvSpPr txBox="1"/>
          <p:nvPr/>
        </p:nvSpPr>
        <p:spPr>
          <a:xfrm>
            <a:off x="1475656" y="1300655"/>
            <a:ext cx="6199095" cy="1754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a:solidFill>
                  <a:srgbClr val="00B0F0"/>
                </a:solidFill>
                <a:latin typeface="Quattrocento Sans"/>
                <a:ea typeface="Quattrocento Sans"/>
                <a:cs typeface="Quattrocento Sans"/>
                <a:sym typeface="Quattrocento Sans"/>
              </a:rPr>
              <a:t>Thank you</a:t>
            </a:r>
            <a:endParaRPr/>
          </a:p>
          <a:p>
            <a:pPr indent="0" lvl="0" marL="0" marR="0" rtl="0" algn="ctr">
              <a:spcBef>
                <a:spcPts val="0"/>
              </a:spcBef>
              <a:spcAft>
                <a:spcPts val="0"/>
              </a:spcAft>
              <a:buNone/>
            </a:pPr>
            <a:r>
              <a:rPr b="1" lang="en-US" sz="5400">
                <a:solidFill>
                  <a:srgbClr val="00B0F0"/>
                </a:solidFill>
                <a:latin typeface="Quattrocento Sans"/>
                <a:ea typeface="Quattrocento Sans"/>
                <a:cs typeface="Quattrocento Sans"/>
                <a:sym typeface="Quattrocento Sans"/>
              </a:rPr>
              <a:t>Any questions?</a:t>
            </a:r>
            <a:endParaRPr/>
          </a:p>
        </p:txBody>
      </p:sp>
      <p:sp>
        <p:nvSpPr>
          <p:cNvPr id="345" name="Google Shape;345;p29"/>
          <p:cNvSpPr/>
          <p:nvPr/>
        </p:nvSpPr>
        <p:spPr>
          <a:xfrm>
            <a:off x="3779912" y="4088876"/>
            <a:ext cx="369524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B0F0"/>
                </a:solidFill>
                <a:latin typeface="Quattrocento Sans"/>
                <a:ea typeface="Quattrocento Sans"/>
                <a:cs typeface="Quattrocento Sans"/>
                <a:sym typeface="Quattrocento Sans"/>
              </a:rPr>
              <a:t>http://extranet.who.int/emt/ </a:t>
            </a:r>
            <a:endParaRPr/>
          </a:p>
        </p:txBody>
      </p:sp>
      <p:sp>
        <p:nvSpPr>
          <p:cNvPr id="346" name="Google Shape;346;p29"/>
          <p:cNvSpPr/>
          <p:nvPr/>
        </p:nvSpPr>
        <p:spPr>
          <a:xfrm>
            <a:off x="3779912" y="4767536"/>
            <a:ext cx="243688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B0F0"/>
                </a:solidFill>
                <a:latin typeface="Quattrocento Sans"/>
                <a:ea typeface="Quattrocento Sans"/>
                <a:cs typeface="Quattrocento Sans"/>
                <a:sym typeface="Quattrocento Sans"/>
              </a:rPr>
              <a:t>EMTeams@who.int </a:t>
            </a:r>
            <a:endParaRPr/>
          </a:p>
        </p:txBody>
      </p:sp>
      <p:sp>
        <p:nvSpPr>
          <p:cNvPr id="347" name="Google Shape;347;p29"/>
          <p:cNvSpPr/>
          <p:nvPr/>
        </p:nvSpPr>
        <p:spPr>
          <a:xfrm>
            <a:off x="379599" y="3068960"/>
            <a:ext cx="124745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00B0F0"/>
                </a:solidFill>
                <a:latin typeface="Quattrocento Sans"/>
                <a:ea typeface="Quattrocento Sans"/>
                <a:cs typeface="Quattrocento Sans"/>
                <a:sym typeface="Quattrocento Sans"/>
              </a:rPr>
              <a:t>For more…</a:t>
            </a:r>
            <a:endParaRPr/>
          </a:p>
        </p:txBody>
      </p:sp>
      <p:sp>
        <p:nvSpPr>
          <p:cNvPr id="348" name="Google Shape;348;p29"/>
          <p:cNvSpPr/>
          <p:nvPr/>
        </p:nvSpPr>
        <p:spPr>
          <a:xfrm>
            <a:off x="355564" y="3604912"/>
            <a:ext cx="2848285" cy="1984329"/>
          </a:xfrm>
          <a:custGeom>
            <a:rect b="b" l="l" r="r" t="t"/>
            <a:pathLst>
              <a:path extrusionOk="0" h="111665" w="143434">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25516C"/>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9" name="Google Shape;349;p29"/>
          <p:cNvSpPr/>
          <p:nvPr/>
        </p:nvSpPr>
        <p:spPr>
          <a:xfrm>
            <a:off x="3419872" y="4130296"/>
            <a:ext cx="360040" cy="378824"/>
          </a:xfrm>
          <a:custGeom>
            <a:rect b="b" l="l" r="r" t="t"/>
            <a:pathLst>
              <a:path extrusionOk="0" h="18757" w="18758">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rgbClr val="00B0F0"/>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350" name="Google Shape;350;p29"/>
          <p:cNvGrpSpPr/>
          <p:nvPr/>
        </p:nvGrpSpPr>
        <p:grpSpPr>
          <a:xfrm>
            <a:off x="3419872" y="4862328"/>
            <a:ext cx="360040" cy="289235"/>
            <a:chOff x="559275" y="1683950"/>
            <a:chExt cx="466500" cy="327300"/>
          </a:xfrm>
        </p:grpSpPr>
        <p:sp>
          <p:nvSpPr>
            <p:cNvPr id="351" name="Google Shape;351;p29"/>
            <p:cNvSpPr/>
            <p:nvPr/>
          </p:nvSpPr>
          <p:spPr>
            <a:xfrm>
              <a:off x="559275" y="1683950"/>
              <a:ext cx="466500" cy="197850"/>
            </a:xfrm>
            <a:custGeom>
              <a:rect b="b" l="l" r="r" t="t"/>
              <a:pathLst>
                <a:path extrusionOk="0" h="7914" w="1866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solidFill>
              <a:srgbClr val="00B0F0"/>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rgbClr val="00B0F0"/>
                </a:solidFill>
                <a:latin typeface="Arial"/>
                <a:ea typeface="Arial"/>
                <a:cs typeface="Arial"/>
                <a:sym typeface="Arial"/>
              </a:endParaRPr>
            </a:p>
          </p:txBody>
        </p:sp>
        <p:sp>
          <p:nvSpPr>
            <p:cNvPr id="352" name="Google Shape;352;p29"/>
            <p:cNvSpPr/>
            <p:nvPr/>
          </p:nvSpPr>
          <p:spPr>
            <a:xfrm>
              <a:off x="559275" y="1727925"/>
              <a:ext cx="466500" cy="283325"/>
            </a:xfrm>
            <a:custGeom>
              <a:rect b="b" l="l" r="r" t="t"/>
              <a:pathLst>
                <a:path extrusionOk="0" h="11333" w="1866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solidFill>
              <a:srgbClr val="00B0F0"/>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rgbClr val="00B0F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3"/>
          <p:cNvSpPr txBox="1"/>
          <p:nvPr>
            <p:ph type="title"/>
          </p:nvPr>
        </p:nvSpPr>
        <p:spPr>
          <a:xfrm>
            <a:off x="313183" y="188640"/>
            <a:ext cx="8229600" cy="79208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4400"/>
              <a:buFont typeface="Quattrocento Sans"/>
              <a:buNone/>
            </a:pPr>
            <a:r>
              <a:rPr lang="en-US"/>
              <a:t>What’s </a:t>
            </a:r>
            <a:r>
              <a:rPr lang="en-US" u="sng"/>
              <a:t>Not</a:t>
            </a:r>
            <a:r>
              <a:rPr lang="en-US"/>
              <a:t> Covered Here</a:t>
            </a:r>
            <a:endParaRPr/>
          </a:p>
        </p:txBody>
      </p:sp>
      <p:pic>
        <p:nvPicPr>
          <p:cNvPr id="131" name="Google Shape;131;p3"/>
          <p:cNvPicPr preferRelativeResize="0"/>
          <p:nvPr/>
        </p:nvPicPr>
        <p:blipFill rotWithShape="1">
          <a:blip r:embed="rId3">
            <a:alphaModFix/>
          </a:blip>
          <a:srcRect b="0" l="0" r="0" t="0"/>
          <a:stretch/>
        </p:blipFill>
        <p:spPr>
          <a:xfrm>
            <a:off x="3753749" y="3356992"/>
            <a:ext cx="1348469" cy="576064"/>
          </a:xfrm>
          <a:prstGeom prst="rect">
            <a:avLst/>
          </a:prstGeom>
          <a:noFill/>
          <a:ln>
            <a:noFill/>
          </a:ln>
        </p:spPr>
      </p:pic>
      <p:sp>
        <p:nvSpPr>
          <p:cNvPr id="132" name="Google Shape;132;p3"/>
          <p:cNvSpPr txBox="1"/>
          <p:nvPr>
            <p:ph idx="1" type="body"/>
          </p:nvPr>
        </p:nvSpPr>
        <p:spPr>
          <a:xfrm>
            <a:off x="457200" y="1556792"/>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2"/>
              </a:buClr>
              <a:buSzPts val="2800"/>
              <a:buChar char="•"/>
            </a:pPr>
            <a:r>
              <a:rPr lang="en-US" sz="2800">
                <a:solidFill>
                  <a:schemeClr val="dk2"/>
                </a:solidFill>
              </a:rPr>
              <a:t>Specific protective measures relating to infectious disease</a:t>
            </a:r>
            <a:endParaRPr/>
          </a:p>
          <a:p>
            <a:pPr indent="0" lvl="0" marL="0" rtl="0" algn="l">
              <a:spcBef>
                <a:spcPts val="560"/>
              </a:spcBef>
              <a:spcAft>
                <a:spcPts val="0"/>
              </a:spcAft>
              <a:buClr>
                <a:srgbClr val="7F7F7F"/>
              </a:buClr>
              <a:buSzPts val="2800"/>
              <a:buNone/>
            </a:pPr>
            <a:r>
              <a:t/>
            </a:r>
            <a:endParaRPr sz="2800">
              <a:solidFill>
                <a:schemeClr val="dk2"/>
              </a:solidFill>
            </a:endParaRPr>
          </a:p>
          <a:p>
            <a:pPr indent="-342900" lvl="0" marL="342900" rtl="0" algn="l">
              <a:spcBef>
                <a:spcPts val="560"/>
              </a:spcBef>
              <a:spcAft>
                <a:spcPts val="0"/>
              </a:spcAft>
              <a:buClr>
                <a:schemeClr val="dk2"/>
              </a:buClr>
              <a:buSzPts val="2800"/>
              <a:buChar char="•"/>
            </a:pPr>
            <a:r>
              <a:rPr lang="en-US" sz="2800">
                <a:solidFill>
                  <a:schemeClr val="dk2"/>
                </a:solidFill>
              </a:rPr>
              <a:t>Rather, the focus here is on other security threats that, in some local contexts, have been exacerbated by the emergence of a pandemic </a:t>
            </a:r>
            <a:endParaRPr sz="2800">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4"/>
          <p:cNvSpPr txBox="1"/>
          <p:nvPr>
            <p:ph type="title"/>
          </p:nvPr>
        </p:nvSpPr>
        <p:spPr>
          <a:xfrm>
            <a:off x="313183" y="188640"/>
            <a:ext cx="8229600" cy="79208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2600"/>
              <a:buFont typeface="Quattrocento Sans"/>
              <a:buNone/>
            </a:pPr>
            <a:r>
              <a:rPr lang="en-US" sz="2600"/>
              <a:t>Who is responsible for the security of EMT personnel while working as surge support in the COVID response? </a:t>
            </a:r>
            <a:endParaRPr sz="2600"/>
          </a:p>
        </p:txBody>
      </p:sp>
      <p:pic>
        <p:nvPicPr>
          <p:cNvPr id="138" name="Google Shape;138;p4"/>
          <p:cNvPicPr preferRelativeResize="0"/>
          <p:nvPr/>
        </p:nvPicPr>
        <p:blipFill rotWithShape="1">
          <a:blip r:embed="rId3">
            <a:alphaModFix/>
          </a:blip>
          <a:srcRect b="0" l="0" r="0" t="0"/>
          <a:stretch/>
        </p:blipFill>
        <p:spPr>
          <a:xfrm>
            <a:off x="3753749" y="3356992"/>
            <a:ext cx="1348469" cy="576064"/>
          </a:xfrm>
          <a:prstGeom prst="rect">
            <a:avLst/>
          </a:prstGeom>
          <a:noFill/>
          <a:ln>
            <a:noFill/>
          </a:ln>
        </p:spPr>
      </p:pic>
      <p:sp>
        <p:nvSpPr>
          <p:cNvPr id="139" name="Google Shape;139;p4"/>
          <p:cNvSpPr/>
          <p:nvPr/>
        </p:nvSpPr>
        <p:spPr>
          <a:xfrm>
            <a:off x="1628228" y="2204864"/>
            <a:ext cx="5599510" cy="267765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2"/>
                </a:solidFill>
                <a:latin typeface="Arial"/>
                <a:ea typeface="Arial"/>
                <a:cs typeface="Arial"/>
                <a:sym typeface="Arial"/>
              </a:rPr>
              <a:t>The primary responsibility for the security and protection of relief workers, their dependents and assets rests with </a:t>
            </a:r>
            <a:endParaRPr/>
          </a:p>
          <a:p>
            <a:pPr indent="0" lvl="0" marL="0" marR="0" rtl="0" algn="ctr">
              <a:spcBef>
                <a:spcPts val="0"/>
              </a:spcBef>
              <a:spcAft>
                <a:spcPts val="0"/>
              </a:spcAft>
              <a:buNone/>
            </a:pPr>
            <a:r>
              <a:rPr b="1" lang="en-US" sz="2800" u="sng">
                <a:solidFill>
                  <a:schemeClr val="dk2"/>
                </a:solidFill>
                <a:latin typeface="Arial"/>
                <a:ea typeface="Arial"/>
                <a:cs typeface="Arial"/>
                <a:sym typeface="Arial"/>
              </a:rPr>
              <a:t>the host government</a:t>
            </a:r>
            <a:endParaRPr/>
          </a:p>
          <a:p>
            <a:pPr indent="0" lvl="0" marL="0" marR="0" rtl="0" algn="ctr">
              <a:spcBef>
                <a:spcPts val="0"/>
              </a:spcBef>
              <a:spcAft>
                <a:spcPts val="0"/>
              </a:spcAft>
              <a:buNone/>
            </a:pPr>
            <a:r>
              <a:rPr b="1" lang="en-US" sz="2800">
                <a:solidFill>
                  <a:schemeClr val="dk2"/>
                </a:solidFill>
                <a:latin typeface="Arial"/>
                <a:ea typeface="Arial"/>
                <a:cs typeface="Arial"/>
                <a:sym typeface="Arial"/>
              </a:rPr>
              <a:t> </a:t>
            </a:r>
            <a:endParaRPr sz="2800">
              <a:solidFill>
                <a:schemeClr val="dk2"/>
              </a:solidFill>
              <a:latin typeface="Arial"/>
              <a:ea typeface="Arial"/>
              <a:cs typeface="Arial"/>
              <a:sym typeface="Arial"/>
            </a:endParaRPr>
          </a:p>
        </p:txBody>
      </p:sp>
      <p:sp>
        <p:nvSpPr>
          <p:cNvPr id="140" name="Google Shape;140;p4"/>
          <p:cNvSpPr txBox="1"/>
          <p:nvPr/>
        </p:nvSpPr>
        <p:spPr>
          <a:xfrm>
            <a:off x="3915472" y="2151727"/>
            <a:ext cx="2880170"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0">
                <a:solidFill>
                  <a:schemeClr val="dk2"/>
                </a:solidFill>
                <a:latin typeface="Arial"/>
                <a:ea typeface="Arial"/>
                <a:cs typeface="Arial"/>
                <a:sym typeface="Arial"/>
              </a:rPr>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5"/>
          <p:cNvSpPr txBox="1"/>
          <p:nvPr>
            <p:ph type="title"/>
          </p:nvPr>
        </p:nvSpPr>
        <p:spPr>
          <a:xfrm>
            <a:off x="313183" y="188640"/>
            <a:ext cx="8229600" cy="79208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2800"/>
              <a:buFont typeface="Quattrocento Sans"/>
              <a:buNone/>
            </a:pPr>
            <a:r>
              <a:rPr lang="en-US" sz="2800"/>
              <a:t>Additional considerations which complicate Duty of Care responsibilities</a:t>
            </a:r>
            <a:endParaRPr sz="2800"/>
          </a:p>
        </p:txBody>
      </p:sp>
      <p:pic>
        <p:nvPicPr>
          <p:cNvPr id="146" name="Google Shape;146;p5"/>
          <p:cNvPicPr preferRelativeResize="0"/>
          <p:nvPr/>
        </p:nvPicPr>
        <p:blipFill rotWithShape="1">
          <a:blip r:embed="rId3">
            <a:alphaModFix/>
          </a:blip>
          <a:srcRect b="0" l="0" r="0" t="0"/>
          <a:stretch/>
        </p:blipFill>
        <p:spPr>
          <a:xfrm>
            <a:off x="3753749" y="3356992"/>
            <a:ext cx="1348469" cy="576064"/>
          </a:xfrm>
          <a:prstGeom prst="rect">
            <a:avLst/>
          </a:prstGeom>
          <a:noFill/>
          <a:ln>
            <a:noFill/>
          </a:ln>
        </p:spPr>
      </p:pic>
      <p:sp>
        <p:nvSpPr>
          <p:cNvPr id="147" name="Google Shape;147;p5"/>
          <p:cNvSpPr txBox="1"/>
          <p:nvPr>
            <p:ph idx="1" type="body"/>
          </p:nvPr>
        </p:nvSpPr>
        <p:spPr>
          <a:xfrm>
            <a:off x="457200" y="1556792"/>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2"/>
              </a:buClr>
              <a:buSzPts val="2800"/>
              <a:buChar char="•"/>
            </a:pPr>
            <a:r>
              <a:rPr lang="en-US" sz="2800">
                <a:solidFill>
                  <a:schemeClr val="dk2"/>
                </a:solidFill>
              </a:rPr>
              <a:t>International deployment</a:t>
            </a:r>
            <a:endParaRPr/>
          </a:p>
          <a:p>
            <a:pPr indent="-342900" lvl="0" marL="342900" rtl="0" algn="l">
              <a:spcBef>
                <a:spcPts val="560"/>
              </a:spcBef>
              <a:spcAft>
                <a:spcPts val="0"/>
              </a:spcAft>
              <a:buClr>
                <a:schemeClr val="dk2"/>
              </a:buClr>
              <a:buSzPts val="2800"/>
              <a:buChar char="•"/>
            </a:pPr>
            <a:r>
              <a:rPr lang="en-US" sz="2800">
                <a:solidFill>
                  <a:schemeClr val="dk2"/>
                </a:solidFill>
              </a:rPr>
              <a:t>Overwhelmed national capacity</a:t>
            </a:r>
            <a:endParaRPr/>
          </a:p>
          <a:p>
            <a:pPr indent="-342900" lvl="0" marL="342900" rtl="0" algn="l">
              <a:spcBef>
                <a:spcPts val="560"/>
              </a:spcBef>
              <a:spcAft>
                <a:spcPts val="0"/>
              </a:spcAft>
              <a:buClr>
                <a:schemeClr val="dk2"/>
              </a:buClr>
              <a:buSzPts val="2800"/>
              <a:buChar char="•"/>
            </a:pPr>
            <a:r>
              <a:rPr lang="en-US" sz="2800">
                <a:solidFill>
                  <a:schemeClr val="dk2"/>
                </a:solidFill>
              </a:rPr>
              <a:t>Variations in approach between local health facilities</a:t>
            </a:r>
            <a:endParaRPr/>
          </a:p>
          <a:p>
            <a:pPr indent="-342900" lvl="0" marL="342900" rtl="0" algn="l">
              <a:spcBef>
                <a:spcPts val="560"/>
              </a:spcBef>
              <a:spcAft>
                <a:spcPts val="0"/>
              </a:spcAft>
              <a:buClr>
                <a:schemeClr val="dk2"/>
              </a:buClr>
              <a:buSzPts val="2800"/>
              <a:buChar char="•"/>
            </a:pPr>
            <a:r>
              <a:rPr lang="en-US" sz="2800">
                <a:solidFill>
                  <a:schemeClr val="dk2"/>
                </a:solidFill>
              </a:rPr>
              <a:t>Non-medical support staff may belong to different parental organisations</a:t>
            </a:r>
            <a:endParaRPr sz="2800">
              <a:solidFill>
                <a:schemeClr val="dk2"/>
              </a:solidFill>
            </a:endParaRPr>
          </a:p>
          <a:p>
            <a:pPr indent="-342900" lvl="0" marL="342900" rtl="0" algn="l">
              <a:spcBef>
                <a:spcPts val="560"/>
              </a:spcBef>
              <a:spcAft>
                <a:spcPts val="0"/>
              </a:spcAft>
              <a:buClr>
                <a:schemeClr val="dk2"/>
              </a:buClr>
              <a:buSzPts val="2800"/>
              <a:buChar char="•"/>
            </a:pPr>
            <a:r>
              <a:rPr lang="en-US" sz="2800">
                <a:solidFill>
                  <a:schemeClr val="dk2"/>
                </a:solidFill>
              </a:rPr>
              <a:t>In conflict settings, host authorities may be a source of threat</a:t>
            </a:r>
            <a:endParaRPr sz="28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6"/>
          <p:cNvSpPr txBox="1"/>
          <p:nvPr>
            <p:ph idx="4294967295" type="title"/>
          </p:nvPr>
        </p:nvSpPr>
        <p:spPr>
          <a:xfrm>
            <a:off x="539552" y="1700808"/>
            <a:ext cx="7910513" cy="2664296"/>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2800"/>
              <a:buFont typeface="Quattrocento Sans"/>
              <a:buNone/>
            </a:pPr>
            <a:r>
              <a:rPr lang="en-US" sz="2800" u="sng">
                <a:solidFill>
                  <a:schemeClr val="dk2"/>
                </a:solidFill>
              </a:rPr>
              <a:t>Conclusion</a:t>
            </a:r>
            <a:r>
              <a:rPr lang="en-US" sz="2800">
                <a:solidFill>
                  <a:schemeClr val="dk2"/>
                </a:solidFill>
              </a:rPr>
              <a:t>:</a:t>
            </a:r>
            <a:br>
              <a:rPr lang="en-US" sz="2800">
                <a:solidFill>
                  <a:schemeClr val="dk2"/>
                </a:solidFill>
              </a:rPr>
            </a:br>
            <a:br>
              <a:rPr lang="en-US" sz="2800">
                <a:solidFill>
                  <a:schemeClr val="dk2"/>
                </a:solidFill>
              </a:rPr>
            </a:br>
            <a:r>
              <a:rPr lang="en-US" sz="2200">
                <a:solidFill>
                  <a:schemeClr val="dk2"/>
                </a:solidFill>
              </a:rPr>
              <a:t>In the absence of a comprehensive, systemic approach to Duty of Care, the EMT organisation must have a robust set of security procedures and measures of its own in place, adapted to the local context. </a:t>
            </a:r>
            <a:br>
              <a:rPr lang="en-US" sz="2200">
                <a:solidFill>
                  <a:schemeClr val="dk2"/>
                </a:solidFill>
              </a:rPr>
            </a:br>
            <a:br>
              <a:rPr lang="en-US" sz="2200">
                <a:solidFill>
                  <a:schemeClr val="dk2"/>
                </a:solidFill>
              </a:rPr>
            </a:br>
            <a:r>
              <a:rPr lang="en-US" sz="2200">
                <a:solidFill>
                  <a:schemeClr val="dk2"/>
                </a:solidFill>
              </a:rPr>
              <a:t>This is important, whether the individuals are co-located or distributed across more than one facility. </a:t>
            </a:r>
            <a:br>
              <a:rPr lang="en-US" sz="2200">
                <a:solidFill>
                  <a:schemeClr val="dk2"/>
                </a:solidFill>
              </a:rPr>
            </a:br>
            <a:br>
              <a:rPr lang="en-US" sz="2200">
                <a:solidFill>
                  <a:schemeClr val="dk2"/>
                </a:solidFill>
              </a:rPr>
            </a:br>
            <a:r>
              <a:rPr lang="en-US" sz="2200">
                <a:solidFill>
                  <a:schemeClr val="dk2"/>
                </a:solidFill>
              </a:rPr>
              <a:t>Likewise, individual staff members have a vital role to play, they need to be properly informed and skilled in the individual / team security practices required of them. </a:t>
            </a:r>
            <a:br>
              <a:rPr lang="en-US" sz="2200">
                <a:solidFill>
                  <a:schemeClr val="dk2"/>
                </a:solidFill>
              </a:rPr>
            </a:br>
            <a:endParaRPr sz="22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7"/>
          <p:cNvSpPr txBox="1"/>
          <p:nvPr>
            <p:ph type="title"/>
          </p:nvPr>
        </p:nvSpPr>
        <p:spPr>
          <a:xfrm>
            <a:off x="0" y="188640"/>
            <a:ext cx="9036495" cy="79208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2800"/>
              <a:buFont typeface="Quattrocento Sans"/>
              <a:buNone/>
            </a:pPr>
            <a:r>
              <a:rPr lang="en-US" sz="2800"/>
              <a:t>The EMT Organisation’s Approach to Duty of Care</a:t>
            </a:r>
            <a:endParaRPr sz="2800"/>
          </a:p>
        </p:txBody>
      </p:sp>
      <p:pic>
        <p:nvPicPr>
          <p:cNvPr id="160" name="Google Shape;160;p7"/>
          <p:cNvPicPr preferRelativeResize="0"/>
          <p:nvPr/>
        </p:nvPicPr>
        <p:blipFill rotWithShape="1">
          <a:blip r:embed="rId3">
            <a:alphaModFix/>
          </a:blip>
          <a:srcRect b="0" l="0" r="0" t="0"/>
          <a:stretch/>
        </p:blipFill>
        <p:spPr>
          <a:xfrm>
            <a:off x="3753749" y="3356992"/>
            <a:ext cx="1348469" cy="576064"/>
          </a:xfrm>
          <a:prstGeom prst="rect">
            <a:avLst/>
          </a:prstGeom>
          <a:noFill/>
          <a:ln>
            <a:noFill/>
          </a:ln>
        </p:spPr>
      </p:pic>
      <p:sp>
        <p:nvSpPr>
          <p:cNvPr id="161" name="Google Shape;161;p7"/>
          <p:cNvSpPr txBox="1"/>
          <p:nvPr/>
        </p:nvSpPr>
        <p:spPr>
          <a:xfrm>
            <a:off x="477838" y="2230660"/>
            <a:ext cx="8208962" cy="2252663"/>
          </a:xfrm>
          <a:prstGeom prst="rect">
            <a:avLst/>
          </a:prstGeom>
          <a:noFill/>
          <a:ln>
            <a:noFill/>
          </a:ln>
        </p:spPr>
        <p:txBody>
          <a:bodyPr anchorCtr="0" anchor="t" bIns="91425" lIns="91425" spcFirstLastPara="1" rIns="91425" wrap="square" tIns="91425">
            <a:noAutofit/>
          </a:bodyPr>
          <a:lstStyle/>
          <a:p>
            <a:pPr indent="-342900" lvl="0" marL="342900" marR="0" rtl="0" algn="l">
              <a:spcBef>
                <a:spcPts val="0"/>
              </a:spcBef>
              <a:spcAft>
                <a:spcPts val="0"/>
              </a:spcAft>
              <a:buClr>
                <a:schemeClr val="dk2"/>
              </a:buClr>
              <a:buSzPts val="2000"/>
              <a:buFont typeface="Arial"/>
              <a:buNone/>
            </a:pPr>
            <a:r>
              <a:rPr b="1" i="1" lang="en-US" sz="2000">
                <a:solidFill>
                  <a:schemeClr val="dk2"/>
                </a:solidFill>
                <a:latin typeface="Arial"/>
                <a:ea typeface="Arial"/>
                <a:cs typeface="Arial"/>
                <a:sym typeface="Arial"/>
              </a:rPr>
              <a:t>[Trainer to insert relevant points here, as befits the organisational approach.</a:t>
            </a:r>
            <a:endParaRPr/>
          </a:p>
          <a:p>
            <a:pPr indent="-342900" lvl="0" marL="342900" marR="0" rtl="0" algn="l">
              <a:spcBef>
                <a:spcPts val="0"/>
              </a:spcBef>
              <a:spcAft>
                <a:spcPts val="0"/>
              </a:spcAft>
              <a:buClr>
                <a:srgbClr val="7F7F7F"/>
              </a:buClr>
              <a:buSzPts val="2000"/>
              <a:buFont typeface="Arial"/>
              <a:buNone/>
            </a:pPr>
            <a:r>
              <a:t/>
            </a:r>
            <a:endParaRPr b="1" i="1" sz="2000">
              <a:solidFill>
                <a:schemeClr val="dk2"/>
              </a:solidFill>
              <a:latin typeface="Arial"/>
              <a:ea typeface="Arial"/>
              <a:cs typeface="Arial"/>
              <a:sym typeface="Arial"/>
            </a:endParaRPr>
          </a:p>
          <a:p>
            <a:pPr indent="-342900" lvl="0" marL="342900" marR="0" rtl="0" algn="l">
              <a:spcBef>
                <a:spcPts val="0"/>
              </a:spcBef>
              <a:spcAft>
                <a:spcPts val="0"/>
              </a:spcAft>
              <a:buClr>
                <a:schemeClr val="dk2"/>
              </a:buClr>
              <a:buSzPts val="2000"/>
              <a:buFont typeface="Arial"/>
              <a:buNone/>
            </a:pPr>
            <a:r>
              <a:rPr b="1" i="1" lang="en-US" sz="2000">
                <a:solidFill>
                  <a:schemeClr val="dk2"/>
                </a:solidFill>
                <a:latin typeface="Arial"/>
                <a:ea typeface="Arial"/>
                <a:cs typeface="Arial"/>
                <a:sym typeface="Arial"/>
              </a:rPr>
              <a:t>Include the mechanism by which EMT team members are required to report security incidents and near misses – what, how, how urgently, and to whom]</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8"/>
          <p:cNvSpPr txBox="1"/>
          <p:nvPr/>
        </p:nvSpPr>
        <p:spPr>
          <a:xfrm>
            <a:off x="2339752" y="2348880"/>
            <a:ext cx="7355568"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70C0"/>
              </a:buClr>
              <a:buSzPts val="4000"/>
              <a:buFont typeface="Times New Roman"/>
              <a:buNone/>
            </a:pPr>
            <a:r>
              <a:rPr b="1" i="1" lang="en-US" sz="4000">
                <a:solidFill>
                  <a:srgbClr val="0070C0"/>
                </a:solidFill>
                <a:latin typeface="Times New Roman"/>
                <a:ea typeface="Times New Roman"/>
                <a:cs typeface="Times New Roman"/>
                <a:sym typeface="Times New Roman"/>
              </a:rPr>
              <a:t>“Plans are nothing, </a:t>
            </a:r>
            <a:endParaRPr/>
          </a:p>
        </p:txBody>
      </p:sp>
      <p:sp>
        <p:nvSpPr>
          <p:cNvPr id="168" name="Google Shape;168;p8"/>
          <p:cNvSpPr txBox="1"/>
          <p:nvPr/>
        </p:nvSpPr>
        <p:spPr>
          <a:xfrm>
            <a:off x="1979712" y="3093349"/>
            <a:ext cx="6491472"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70C0"/>
              </a:buClr>
              <a:buSzPts val="4000"/>
              <a:buFont typeface="Times New Roman"/>
              <a:buNone/>
            </a:pPr>
            <a:r>
              <a:rPr b="1" i="1" lang="en-US" sz="4000">
                <a:solidFill>
                  <a:srgbClr val="0070C0"/>
                </a:solidFill>
                <a:latin typeface="Times New Roman"/>
                <a:ea typeface="Times New Roman"/>
                <a:cs typeface="Times New Roman"/>
                <a:sym typeface="Times New Roman"/>
              </a:rPr>
              <a:t>planning is everything”</a:t>
            </a:r>
            <a:endParaRPr/>
          </a:p>
        </p:txBody>
      </p:sp>
      <p:sp>
        <p:nvSpPr>
          <p:cNvPr id="169" name="Google Shape;169;p8"/>
          <p:cNvSpPr txBox="1"/>
          <p:nvPr/>
        </p:nvSpPr>
        <p:spPr>
          <a:xfrm>
            <a:off x="91852" y="39097"/>
            <a:ext cx="9036496" cy="1055687"/>
          </a:xfrm>
          <a:prstGeom prst="rect">
            <a:avLst/>
          </a:prstGeom>
          <a:noFill/>
          <a:ln>
            <a:noFill/>
          </a:ln>
        </p:spPr>
        <p:txBody>
          <a:bodyPr anchorCtr="0" anchor="ctr" bIns="45700" lIns="91425" spcFirstLastPara="1" rIns="91425" wrap="square" tIns="45700">
            <a:normAutofit/>
          </a:bodyPr>
          <a:lstStyle/>
          <a:p>
            <a:pPr indent="0" lvl="0" marL="0" marR="0" rtl="0" algn="ctr">
              <a:spcBef>
                <a:spcPts val="0"/>
              </a:spcBef>
              <a:spcAft>
                <a:spcPts val="0"/>
              </a:spcAft>
              <a:buClr>
                <a:schemeClr val="lt1"/>
              </a:buClr>
              <a:buSzPts val="4000"/>
              <a:buFont typeface="Quattrocento Sans"/>
              <a:buNone/>
            </a:pPr>
            <a:r>
              <a:rPr b="1" lang="en-US" sz="4000">
                <a:solidFill>
                  <a:schemeClr val="lt1"/>
                </a:solidFill>
                <a:latin typeface="Quattrocento Sans"/>
                <a:ea typeface="Quattrocento Sans"/>
                <a:cs typeface="Quattrocento Sans"/>
                <a:sym typeface="Quattrocento Sans"/>
              </a:rPr>
              <a:t>Security planning exercise</a:t>
            </a:r>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9"/>
          <p:cNvSpPr/>
          <p:nvPr/>
        </p:nvSpPr>
        <p:spPr>
          <a:xfrm>
            <a:off x="237467" y="1041016"/>
            <a:ext cx="8763000" cy="126609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70C0"/>
              </a:buClr>
              <a:buSzPts val="2215"/>
              <a:buFont typeface="Open Sans"/>
              <a:buNone/>
            </a:pPr>
            <a:r>
              <a:rPr b="1" i="1" lang="en-US" sz="2215">
                <a:solidFill>
                  <a:srgbClr val="0070C0"/>
                </a:solidFill>
                <a:latin typeface="Open Sans"/>
                <a:ea typeface="Open Sans"/>
                <a:cs typeface="Open Sans"/>
                <a:sym typeface="Open Sans"/>
              </a:rPr>
              <a:t>The majority of your personnel are involved in running a community treatment centre on the outside of the capital city. Additionally, you are providing small numbers of clinicians as surge support to larger hospitals in different parts of the city.</a:t>
            </a:r>
            <a:endParaRPr/>
          </a:p>
          <a:p>
            <a:pPr indent="0" lvl="0" marL="0" marR="0" rtl="0" algn="l">
              <a:lnSpc>
                <a:spcPct val="100000"/>
              </a:lnSpc>
              <a:spcBef>
                <a:spcPts val="443"/>
              </a:spcBef>
              <a:spcAft>
                <a:spcPts val="0"/>
              </a:spcAft>
              <a:buClr>
                <a:srgbClr val="0070C0"/>
              </a:buClr>
              <a:buSzPts val="2215"/>
              <a:buFont typeface="Open Sans"/>
              <a:buNone/>
            </a:pPr>
            <a:r>
              <a:rPr b="1" i="1" lang="en-US" sz="2215">
                <a:solidFill>
                  <a:srgbClr val="0070C0"/>
                </a:solidFill>
                <a:latin typeface="Open Sans"/>
                <a:ea typeface="Open Sans"/>
                <a:cs typeface="Open Sans"/>
                <a:sym typeface="Open Sans"/>
              </a:rPr>
              <a:t>On a single flipchart, </a:t>
            </a:r>
            <a:r>
              <a:rPr b="1" i="1" lang="en-US" sz="2215" u="sng">
                <a:solidFill>
                  <a:srgbClr val="0070C0"/>
                </a:solidFill>
                <a:latin typeface="Open Sans"/>
                <a:ea typeface="Open Sans"/>
                <a:cs typeface="Open Sans"/>
                <a:sym typeface="Open Sans"/>
              </a:rPr>
              <a:t>list as many elements of your plan </a:t>
            </a:r>
            <a:r>
              <a:rPr b="1" i="1" lang="en-US" sz="2215">
                <a:solidFill>
                  <a:srgbClr val="0070C0"/>
                </a:solidFill>
                <a:latin typeface="Open Sans"/>
                <a:ea typeface="Open Sans"/>
                <a:cs typeface="Open Sans"/>
                <a:sym typeface="Open Sans"/>
              </a:rPr>
              <a:t>as you can</a:t>
            </a:r>
            <a:endParaRPr/>
          </a:p>
        </p:txBody>
      </p:sp>
      <p:sp>
        <p:nvSpPr>
          <p:cNvPr id="176" name="Google Shape;176;p9"/>
          <p:cNvSpPr/>
          <p:nvPr/>
        </p:nvSpPr>
        <p:spPr>
          <a:xfrm>
            <a:off x="222661" y="2913997"/>
            <a:ext cx="8153400" cy="140676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70C0"/>
              </a:buClr>
              <a:buSzPts val="2215"/>
              <a:buFont typeface="Open Sans"/>
              <a:buNone/>
            </a:pPr>
            <a:r>
              <a:rPr b="1" i="1" lang="en-US" sz="2215">
                <a:solidFill>
                  <a:srgbClr val="0070C0"/>
                </a:solidFill>
                <a:latin typeface="Open Sans"/>
                <a:ea typeface="Open Sans"/>
                <a:cs typeface="Open Sans"/>
                <a:sym typeface="Open Sans"/>
              </a:rPr>
              <a:t>You don’t have to write the plan, just list the essential elements that would be included. Be specific!</a:t>
            </a:r>
            <a:endParaRPr/>
          </a:p>
        </p:txBody>
      </p:sp>
      <p:sp>
        <p:nvSpPr>
          <p:cNvPr id="177" name="Google Shape;177;p9"/>
          <p:cNvSpPr txBox="1"/>
          <p:nvPr/>
        </p:nvSpPr>
        <p:spPr>
          <a:xfrm>
            <a:off x="117488" y="3717032"/>
            <a:ext cx="5410200" cy="2279983"/>
          </a:xfrm>
          <a:prstGeom prst="rect">
            <a:avLst/>
          </a:prstGeom>
          <a:noFill/>
          <a:ln>
            <a:noFill/>
          </a:ln>
        </p:spPr>
        <p:txBody>
          <a:bodyPr anchorCtr="0" anchor="t" bIns="45700" lIns="91425" spcFirstLastPara="1" rIns="91425" wrap="square" tIns="45700">
            <a:spAutoFit/>
          </a:bodyPr>
          <a:lstStyle/>
          <a:p>
            <a:pPr indent="-168275" lvl="0" marL="168275" marR="0" rtl="0" algn="l">
              <a:lnSpc>
                <a:spcPct val="100000"/>
              </a:lnSpc>
              <a:spcBef>
                <a:spcPts val="0"/>
              </a:spcBef>
              <a:spcAft>
                <a:spcPts val="0"/>
              </a:spcAft>
              <a:buClr>
                <a:srgbClr val="0070C0"/>
              </a:buClr>
              <a:buSzPts val="2031"/>
              <a:buFont typeface="Arial"/>
              <a:buNone/>
            </a:pPr>
            <a:r>
              <a:rPr b="1" lang="en-US" sz="2031">
                <a:solidFill>
                  <a:srgbClr val="0070C0"/>
                </a:solidFill>
                <a:latin typeface="Arial"/>
                <a:ea typeface="Arial"/>
                <a:cs typeface="Arial"/>
                <a:sym typeface="Arial"/>
              </a:rPr>
              <a:t>Examples:</a:t>
            </a:r>
            <a:endParaRPr/>
          </a:p>
          <a:p>
            <a:pPr indent="-168275" lvl="0" marL="168275" marR="0" rtl="0" algn="l">
              <a:lnSpc>
                <a:spcPct val="100000"/>
              </a:lnSpc>
              <a:spcBef>
                <a:spcPts val="0"/>
              </a:spcBef>
              <a:spcAft>
                <a:spcPts val="0"/>
              </a:spcAft>
              <a:buClr>
                <a:schemeClr val="dk1"/>
              </a:buClr>
              <a:buSzPts val="2031"/>
              <a:buFont typeface="Open Sans"/>
              <a:buNone/>
            </a:pPr>
            <a:r>
              <a:t/>
            </a:r>
            <a:endParaRPr b="1" sz="2031">
              <a:solidFill>
                <a:srgbClr val="0070C0"/>
              </a:solidFill>
              <a:latin typeface="Arial"/>
              <a:ea typeface="Arial"/>
              <a:cs typeface="Arial"/>
              <a:sym typeface="Arial"/>
            </a:endParaRPr>
          </a:p>
          <a:p>
            <a:pPr indent="-168275" lvl="0" marL="168275" marR="0" rtl="0" algn="l">
              <a:lnSpc>
                <a:spcPct val="100000"/>
              </a:lnSpc>
              <a:spcBef>
                <a:spcPts val="0"/>
              </a:spcBef>
              <a:spcAft>
                <a:spcPts val="0"/>
              </a:spcAft>
              <a:buClr>
                <a:srgbClr val="0070C0"/>
              </a:buClr>
              <a:buSzPts val="2031"/>
              <a:buFont typeface="Arial"/>
              <a:buChar char="•"/>
            </a:pPr>
            <a:r>
              <a:rPr b="1" lang="en-US" sz="2031">
                <a:solidFill>
                  <a:srgbClr val="0070C0"/>
                </a:solidFill>
                <a:latin typeface="Arial"/>
                <a:ea typeface="Arial"/>
                <a:cs typeface="Arial"/>
                <a:sym typeface="Arial"/>
              </a:rPr>
              <a:t>Immediate steps that staff should take in case of a security incident</a:t>
            </a:r>
            <a:endParaRPr/>
          </a:p>
          <a:p>
            <a:pPr indent="-168275" lvl="0" marL="168275" marR="0" rtl="0" algn="l">
              <a:lnSpc>
                <a:spcPct val="100000"/>
              </a:lnSpc>
              <a:spcBef>
                <a:spcPts val="0"/>
              </a:spcBef>
              <a:spcAft>
                <a:spcPts val="0"/>
              </a:spcAft>
              <a:buClr>
                <a:srgbClr val="0070C0"/>
              </a:buClr>
              <a:buSzPts val="2031"/>
              <a:buFont typeface="Arial"/>
              <a:buChar char="•"/>
            </a:pPr>
            <a:r>
              <a:rPr b="1" lang="en-US" sz="2031">
                <a:solidFill>
                  <a:srgbClr val="0070C0"/>
                </a:solidFill>
                <a:latin typeface="Arial"/>
                <a:ea typeface="Arial"/>
                <a:cs typeface="Arial"/>
                <a:sym typeface="Arial"/>
              </a:rPr>
              <a:t>Location of assembly areas</a:t>
            </a:r>
            <a:endParaRPr/>
          </a:p>
          <a:p>
            <a:pPr indent="-168275" lvl="0" marL="168275" marR="0" rtl="0" algn="l">
              <a:lnSpc>
                <a:spcPct val="100000"/>
              </a:lnSpc>
              <a:spcBef>
                <a:spcPts val="0"/>
              </a:spcBef>
              <a:spcAft>
                <a:spcPts val="0"/>
              </a:spcAft>
              <a:buClr>
                <a:srgbClr val="0070C0"/>
              </a:buClr>
              <a:buSzPts val="2031"/>
              <a:buFont typeface="Arial"/>
              <a:buChar char="•"/>
            </a:pPr>
            <a:r>
              <a:rPr b="1" lang="en-US" sz="2031">
                <a:solidFill>
                  <a:srgbClr val="0070C0"/>
                </a:solidFill>
                <a:latin typeface="Arial"/>
                <a:ea typeface="Arial"/>
                <a:cs typeface="Arial"/>
                <a:sym typeface="Arial"/>
              </a:rPr>
              <a:t>Phone numbers of immediate responders etc…</a:t>
            </a:r>
            <a:endParaRPr/>
          </a:p>
        </p:txBody>
      </p:sp>
      <p:pic>
        <p:nvPicPr>
          <p:cNvPr id="178" name="Google Shape;178;p9"/>
          <p:cNvPicPr preferRelativeResize="0"/>
          <p:nvPr/>
        </p:nvPicPr>
        <p:blipFill rotWithShape="1">
          <a:blip r:embed="rId3">
            <a:alphaModFix/>
          </a:blip>
          <a:srcRect b="0" l="0" r="0" t="0"/>
          <a:stretch/>
        </p:blipFill>
        <p:spPr>
          <a:xfrm>
            <a:off x="6156176" y="3574761"/>
            <a:ext cx="2033960" cy="2242223"/>
          </a:xfrm>
          <a:prstGeom prst="rect">
            <a:avLst/>
          </a:prstGeom>
          <a:noFill/>
          <a:ln>
            <a:noFill/>
          </a:ln>
        </p:spPr>
      </p:pic>
      <p:sp>
        <p:nvSpPr>
          <p:cNvPr id="179" name="Google Shape;179;p9"/>
          <p:cNvSpPr txBox="1"/>
          <p:nvPr>
            <p:ph idx="4294967295" type="title"/>
          </p:nvPr>
        </p:nvSpPr>
        <p:spPr>
          <a:xfrm>
            <a:off x="91852" y="39097"/>
            <a:ext cx="9036496" cy="1055687"/>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2"/>
              </a:buClr>
              <a:buSzPts val="2800"/>
              <a:buFont typeface="Quattrocento Sans"/>
              <a:buNone/>
            </a:pPr>
            <a:r>
              <a:rPr b="1" lang="en-US" sz="2800">
                <a:solidFill>
                  <a:schemeClr val="dk2"/>
                </a:solidFill>
              </a:rPr>
              <a:t>You are tasked with writing the security plan for your team operations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0" st="0"/>
                                            </p:txEl>
                                          </p:spTgt>
                                        </p:tgtEl>
                                        <p:attrNameLst>
                                          <p:attrName>style.visibility</p:attrName>
                                        </p:attrNameLst>
                                      </p:cBhvr>
                                      <p:to>
                                        <p:strVal val="visible"/>
                                      </p:to>
                                    </p:set>
                                    <p:animEffect filter="fade" transition="in">
                                      <p:cBhvr>
                                        <p:cTn dur="500"/>
                                        <p:tgtEl>
                                          <p:spTgt spid="17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1" st="1"/>
                                            </p:txEl>
                                          </p:spTgt>
                                        </p:tgtEl>
                                        <p:attrNameLst>
                                          <p:attrName>style.visibility</p:attrName>
                                        </p:attrNameLst>
                                      </p:cBhvr>
                                      <p:to>
                                        <p:strVal val="visible"/>
                                      </p:to>
                                    </p:set>
                                    <p:animEffect filter="fade" transition="in">
                                      <p:cBhvr>
                                        <p:cTn dur="500"/>
                                        <p:tgtEl>
                                          <p:spTgt spid="17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2" st="2"/>
                                            </p:txEl>
                                          </p:spTgt>
                                        </p:tgtEl>
                                        <p:attrNameLst>
                                          <p:attrName>style.visibility</p:attrName>
                                        </p:attrNameLst>
                                      </p:cBhvr>
                                      <p:to>
                                        <p:strVal val="visible"/>
                                      </p:to>
                                    </p:set>
                                    <p:animEffect filter="fade" transition="in">
                                      <p:cBhvr>
                                        <p:cTn dur="500"/>
                                        <p:tgtEl>
                                          <p:spTgt spid="17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3" st="3"/>
                                            </p:txEl>
                                          </p:spTgt>
                                        </p:tgtEl>
                                        <p:attrNameLst>
                                          <p:attrName>style.visibility</p:attrName>
                                        </p:attrNameLst>
                                      </p:cBhvr>
                                      <p:to>
                                        <p:strVal val="visible"/>
                                      </p:to>
                                    </p:set>
                                    <p:animEffect filter="fade" transition="in">
                                      <p:cBhvr>
                                        <p:cTn dur="500"/>
                                        <p:tgtEl>
                                          <p:spTgt spid="17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4" st="4"/>
                                            </p:txEl>
                                          </p:spTgt>
                                        </p:tgtEl>
                                        <p:attrNameLst>
                                          <p:attrName>style.visibility</p:attrName>
                                        </p:attrNameLst>
                                      </p:cBhvr>
                                      <p:to>
                                        <p:strVal val="visible"/>
                                      </p:to>
                                    </p:set>
                                    <p:animEffect filter="fade" transition="in">
                                      <p:cBhvr>
                                        <p:cTn dur="500"/>
                                        <p:tgtEl>
                                          <p:spTgt spid="177">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15">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F7F7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2020-04-12T14:05:58Z</dcterms:created>
  <dc:creator>Richard Parker</dc:creator>
</cp:coreProperties>
</file>